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5" r:id="rId1"/>
  </p:sldMasterIdLst>
  <p:notesMasterIdLst>
    <p:notesMasterId r:id="rId11"/>
  </p:notesMasterIdLst>
  <p:handoutMasterIdLst>
    <p:handoutMasterId r:id="rId12"/>
  </p:handoutMasterIdLst>
  <p:sldIdLst>
    <p:sldId id="256" r:id="rId2"/>
    <p:sldId id="262" r:id="rId3"/>
    <p:sldId id="266" r:id="rId4"/>
    <p:sldId id="257" r:id="rId5"/>
    <p:sldId id="258" r:id="rId6"/>
    <p:sldId id="259" r:id="rId7"/>
    <p:sldId id="260" r:id="rId8"/>
    <p:sldId id="263" r:id="rId9"/>
    <p:sldId id="264" r:id="rId10"/>
  </p:sldIdLst>
  <p:sldSz cx="9144000" cy="5143500" type="screen16x9"/>
  <p:notesSz cx="6950075" cy="9236075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7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09" userDrawn="1">
          <p15:clr>
            <a:srgbClr val="A4A3A4"/>
          </p15:clr>
        </p15:guide>
        <p15:guide id="2" pos="219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51D33"/>
    <a:srgbClr val="DAA600"/>
    <a:srgbClr val="B686DA"/>
    <a:srgbClr val="FFA7A7"/>
    <a:srgbClr val="F2A36E"/>
    <a:srgbClr val="5781C1"/>
    <a:srgbClr val="4F3C05"/>
    <a:srgbClr val="F7F7F7"/>
    <a:srgbClr val="7294C7"/>
    <a:srgbClr val="768AA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8639" autoAdjust="0"/>
    <p:restoredTop sz="96837" autoAdjust="0"/>
  </p:normalViewPr>
  <p:slideViewPr>
    <p:cSldViewPr snapToGrid="0" showGuides="1">
      <p:cViewPr varScale="1">
        <p:scale>
          <a:sx n="152" d="100"/>
          <a:sy n="152" d="100"/>
        </p:scale>
        <p:origin x="192" y="488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>
        <p:scale>
          <a:sx n="75" d="100"/>
          <a:sy n="75" d="100"/>
        </p:scale>
        <p:origin x="3990" y="696"/>
      </p:cViewPr>
      <p:guideLst>
        <p:guide orient="horz" pos="2909"/>
        <p:guide pos="219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11699" cy="46369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36768" y="1"/>
            <a:ext cx="3011699" cy="46369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F32F8B-429E-45D3-A6EF-7110C94B56DE}" type="datetimeFigureOut">
              <a:rPr lang="en-US" smtClean="0"/>
              <a:t>8/24/21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72379"/>
            <a:ext cx="3011699" cy="46369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36768" y="8772379"/>
            <a:ext cx="3011699" cy="46369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A90A03-D856-401F-8EAD-377E18EE9F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2681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81075" y="290513"/>
            <a:ext cx="4987925" cy="2805529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437" tIns="46219" rIns="92437" bIns="4621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222638" y="3238363"/>
            <a:ext cx="6504800" cy="5740537"/>
          </a:xfrm>
          <a:prstGeom prst="rect">
            <a:avLst/>
          </a:prstGeom>
        </p:spPr>
        <p:txBody>
          <a:bodyPr vert="horz" lIns="92437" tIns="46219" rIns="92437" bIns="4621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62700" y="8772669"/>
            <a:ext cx="585768" cy="463406"/>
          </a:xfrm>
          <a:prstGeom prst="rect">
            <a:avLst/>
          </a:prstGeom>
        </p:spPr>
        <p:txBody>
          <a:bodyPr vert="horz" lIns="92437" tIns="46219" rIns="92437" bIns="46219" rtlCol="0" anchor="b"/>
          <a:lstStyle>
            <a:lvl1pPr algn="r">
              <a:defRPr sz="1000">
                <a:latin typeface="Trebuchet MS" panose="020B0603020202020204" pitchFamily="34" charset="0"/>
              </a:defRPr>
            </a:lvl1pPr>
          </a:lstStyle>
          <a:p>
            <a:fld id="{F42FCFFD-459B-4F74-BD48-8157E1337D4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5889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2200"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1pPr>
    <a:lvl2pPr marL="342900" algn="l" defTabSz="685800" rtl="0" eaLnBrk="1" latinLnBrk="0" hangingPunct="1">
      <a:defRPr sz="2200"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2pPr>
    <a:lvl3pPr marL="685800" algn="l" defTabSz="685800" rtl="0" eaLnBrk="1" latinLnBrk="0" hangingPunct="1">
      <a:defRPr sz="2200"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3pPr>
    <a:lvl4pPr marL="1028700" algn="l" defTabSz="685800" rtl="0" eaLnBrk="1" latinLnBrk="0" hangingPunct="1">
      <a:defRPr sz="2200"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4pPr>
    <a:lvl5pPr marL="1371600" algn="l" defTabSz="685800" rtl="0" eaLnBrk="1" latinLnBrk="0" hangingPunct="1">
      <a:defRPr sz="2200"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pos="2189" userDrawn="1">
          <p15:clr>
            <a:srgbClr val="F26B43"/>
          </p15:clr>
        </p15:guide>
      </p15:sldGuideLst>
    </p:ext>
  </p:extLst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jp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jpe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jpeg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jp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jp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jp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jp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jp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jp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jp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_Title Blue B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" y="0"/>
            <a:ext cx="4614203" cy="5143500"/>
          </a:xfrm>
          <a:prstGeom prst="rect">
            <a:avLst/>
          </a:prstGeom>
        </p:spPr>
      </p:pic>
      <p:grpSp>
        <p:nvGrpSpPr>
          <p:cNvPr id="2" name="Group 1"/>
          <p:cNvGrpSpPr/>
          <p:nvPr userDrawn="1"/>
        </p:nvGrpSpPr>
        <p:grpSpPr>
          <a:xfrm>
            <a:off x="3406665" y="0"/>
            <a:ext cx="5708379" cy="5143500"/>
            <a:chOff x="3435621" y="0"/>
            <a:chExt cx="5708379" cy="5143500"/>
          </a:xfrm>
        </p:grpSpPr>
        <p:sp useBgFill="1">
          <p:nvSpPr>
            <p:cNvPr id="15" name="Rectangle 8"/>
            <p:cNvSpPr/>
            <p:nvPr userDrawn="1"/>
          </p:nvSpPr>
          <p:spPr>
            <a:xfrm>
              <a:off x="3795913" y="0"/>
              <a:ext cx="5348087" cy="5143500"/>
            </a:xfrm>
            <a:custGeom>
              <a:avLst/>
              <a:gdLst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140834 w 9132434"/>
                <a:gd name="connsiteY0" fmla="*/ 0 h 6858000"/>
                <a:gd name="connsiteX1" fmla="*/ 9132434 w 9132434"/>
                <a:gd name="connsiteY1" fmla="*/ 0 h 6858000"/>
                <a:gd name="connsiteX2" fmla="*/ 9132434 w 9132434"/>
                <a:gd name="connsiteY2" fmla="*/ 6858000 h 6858000"/>
                <a:gd name="connsiteX3" fmla="*/ 0 w 9132434"/>
                <a:gd name="connsiteY3" fmla="*/ 6858000 h 6858000"/>
                <a:gd name="connsiteX4" fmla="*/ 140834 w 9132434"/>
                <a:gd name="connsiteY4" fmla="*/ 0 h 6858000"/>
                <a:gd name="connsiteX0" fmla="*/ 140834 w 9132434"/>
                <a:gd name="connsiteY0" fmla="*/ 0 h 6858000"/>
                <a:gd name="connsiteX1" fmla="*/ 9132434 w 9132434"/>
                <a:gd name="connsiteY1" fmla="*/ 0 h 6858000"/>
                <a:gd name="connsiteX2" fmla="*/ 9132434 w 9132434"/>
                <a:gd name="connsiteY2" fmla="*/ 6858000 h 6858000"/>
                <a:gd name="connsiteX3" fmla="*/ 0 w 9132434"/>
                <a:gd name="connsiteY3" fmla="*/ 6858000 h 6858000"/>
                <a:gd name="connsiteX4" fmla="*/ 140834 w 9132434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32434" h="6858000">
                  <a:moveTo>
                    <a:pt x="140834" y="0"/>
                  </a:moveTo>
                  <a:lnTo>
                    <a:pt x="9132434" y="0"/>
                  </a:lnTo>
                  <a:lnTo>
                    <a:pt x="9132434" y="6858000"/>
                  </a:lnTo>
                  <a:lnTo>
                    <a:pt x="0" y="6858000"/>
                  </a:lnTo>
                  <a:cubicBezTo>
                    <a:pt x="1225995" y="4769571"/>
                    <a:pt x="1890121" y="2653749"/>
                    <a:pt x="140834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  <a:cs typeface="+mn-cs"/>
              </a:endParaRPr>
            </a:p>
          </p:txBody>
        </p:sp>
        <p:pic>
          <p:nvPicPr>
            <p:cNvPr id="10" name="Picture 10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2279" r="63603"/>
            <a:stretch>
              <a:fillRect/>
            </a:stretch>
          </p:blipFill>
          <p:spPr bwMode="auto">
            <a:xfrm>
              <a:off x="3435621" y="0"/>
              <a:ext cx="1290638" cy="5143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6717" y="4152240"/>
            <a:ext cx="3934346" cy="768169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>
          <a:xfrm>
            <a:off x="4670584" y="548122"/>
            <a:ext cx="4444460" cy="2391713"/>
          </a:xfrm>
        </p:spPr>
        <p:txBody>
          <a:bodyPr anchor="b">
            <a:normAutofit/>
          </a:bodyPr>
          <a:lstStyle>
            <a:lvl1pPr algn="l">
              <a:defRPr sz="4000" baseline="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edit Master text styles</a:t>
            </a:r>
          </a:p>
        </p:txBody>
      </p:sp>
      <p:sp>
        <p:nvSpPr>
          <p:cNvPr id="1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677880" y="2992311"/>
            <a:ext cx="4444460" cy="318910"/>
          </a:xfrm>
        </p:spPr>
        <p:txBody>
          <a:bodyPr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2000" cap="all" baseline="0">
                <a:solidFill>
                  <a:schemeClr val="tx2">
                    <a:lumMod val="75000"/>
                  </a:schemeClr>
                </a:solidFill>
              </a:defRPr>
            </a:lvl1pPr>
            <a:lvl2pPr marL="192881" indent="0" algn="ctr">
              <a:buNone/>
              <a:defRPr sz="844"/>
            </a:lvl2pPr>
            <a:lvl3pPr marL="385763" indent="0" algn="ctr">
              <a:buNone/>
              <a:defRPr sz="760"/>
            </a:lvl3pPr>
            <a:lvl4pPr marL="578644" indent="0" algn="ctr">
              <a:buNone/>
              <a:defRPr sz="675"/>
            </a:lvl4pPr>
            <a:lvl5pPr marL="771525" indent="0" algn="ctr">
              <a:buNone/>
              <a:defRPr sz="675"/>
            </a:lvl5pPr>
            <a:lvl6pPr marL="964406" indent="0" algn="ctr">
              <a:buNone/>
              <a:defRPr sz="675"/>
            </a:lvl6pPr>
            <a:lvl7pPr marL="1157288" indent="0" algn="ctr">
              <a:buNone/>
              <a:defRPr sz="675"/>
            </a:lvl7pPr>
            <a:lvl8pPr marL="1350169" indent="0" algn="ctr">
              <a:buNone/>
              <a:defRPr sz="675"/>
            </a:lvl8pPr>
            <a:lvl9pPr marL="1543050" indent="0" algn="ctr">
              <a:buNone/>
              <a:defRPr sz="675"/>
            </a:lvl9pPr>
          </a:lstStyle>
          <a:p>
            <a:r>
              <a:rPr lang="en-US" dirty="0"/>
              <a:t>Click to edit Master text styles</a:t>
            </a:r>
          </a:p>
        </p:txBody>
      </p:sp>
      <p:sp>
        <p:nvSpPr>
          <p:cNvPr id="18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4669067" y="3325277"/>
            <a:ext cx="4456143" cy="343204"/>
          </a:xfrm>
        </p:spPr>
        <p:txBody>
          <a:bodyPr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1600" i="1">
                <a:solidFill>
                  <a:schemeClr val="tx2">
                    <a:lumMod val="75000"/>
                  </a:schemeClr>
                </a:solidFill>
              </a:defRPr>
            </a:lvl1pPr>
            <a:lvl2pPr marL="192881" indent="0">
              <a:buNone/>
              <a:defRPr sz="675"/>
            </a:lvl2pPr>
            <a:lvl3pPr marL="385763" indent="0">
              <a:buNone/>
              <a:defRPr sz="591"/>
            </a:lvl3pPr>
            <a:lvl4pPr marL="578644" indent="0">
              <a:buNone/>
              <a:defRPr sz="506"/>
            </a:lvl4pPr>
            <a:lvl5pPr marL="771525" indent="0">
              <a:buNone/>
              <a:defRPr sz="506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76874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00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0370" y="3879285"/>
            <a:ext cx="3934346" cy="7681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99522"/>
            <a:ext cx="9144000" cy="2139553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0" y="2559315"/>
            <a:ext cx="9144000" cy="112514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192881" indent="0">
              <a:buNone/>
              <a:defRPr sz="844">
                <a:solidFill>
                  <a:schemeClr val="tx1">
                    <a:tint val="75000"/>
                  </a:schemeClr>
                </a:solidFill>
              </a:defRPr>
            </a:lvl2pPr>
            <a:lvl3pPr marL="385763" indent="0">
              <a:buNone/>
              <a:defRPr sz="760">
                <a:solidFill>
                  <a:schemeClr val="tx1">
                    <a:tint val="75000"/>
                  </a:schemeClr>
                </a:solidFill>
              </a:defRPr>
            </a:lvl3pPr>
            <a:lvl4pPr marL="578644" indent="0">
              <a:buNone/>
              <a:defRPr sz="675">
                <a:solidFill>
                  <a:schemeClr val="tx1">
                    <a:tint val="75000"/>
                  </a:schemeClr>
                </a:solidFill>
              </a:defRPr>
            </a:lvl4pPr>
            <a:lvl5pPr marL="771525" indent="0">
              <a:buNone/>
              <a:defRPr sz="675">
                <a:solidFill>
                  <a:schemeClr val="tx1">
                    <a:tint val="75000"/>
                  </a:schemeClr>
                </a:solidFill>
              </a:defRPr>
            </a:lvl5pPr>
            <a:lvl6pPr marL="964406" indent="0">
              <a:buNone/>
              <a:defRPr sz="675">
                <a:solidFill>
                  <a:schemeClr val="tx1">
                    <a:tint val="75000"/>
                  </a:schemeClr>
                </a:solidFill>
              </a:defRPr>
            </a:lvl6pPr>
            <a:lvl7pPr marL="1157288" indent="0">
              <a:buNone/>
              <a:defRPr sz="675">
                <a:solidFill>
                  <a:schemeClr val="tx1">
                    <a:tint val="75000"/>
                  </a:schemeClr>
                </a:solidFill>
              </a:defRPr>
            </a:lvl7pPr>
            <a:lvl8pPr marL="1350169" indent="0">
              <a:buNone/>
              <a:defRPr sz="675">
                <a:solidFill>
                  <a:schemeClr val="tx1">
                    <a:tint val="75000"/>
                  </a:schemeClr>
                </a:solidFill>
              </a:defRPr>
            </a:lvl8pPr>
            <a:lvl9pPr marL="1543050" indent="0">
              <a:buNone/>
              <a:defRPr sz="67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75979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7901" y="1216821"/>
            <a:ext cx="4196953" cy="3418681"/>
          </a:xfrm>
        </p:spPr>
        <p:txBody>
          <a:bodyPr/>
          <a:lstStyle>
            <a:lvl1pPr marL="96441" indent="-96441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 sz="2400"/>
            </a:lvl1pPr>
            <a:lvl2pPr marL="289322" indent="-96441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 sz="1800"/>
            </a:lvl2pPr>
            <a:lvl3pPr marL="482204" indent="-96441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 sz="1800"/>
            </a:lvl3pPr>
            <a:lvl4pPr marL="675085" indent="-96441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 sz="1200"/>
            </a:lvl4pPr>
            <a:lvl5pPr marL="867966" indent="-96441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3" y="1216821"/>
            <a:ext cx="4244579" cy="3418681"/>
          </a:xfrm>
        </p:spPr>
        <p:txBody>
          <a:bodyPr/>
          <a:lstStyle>
            <a:lvl1pPr marL="96441" indent="-96441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 sz="2400"/>
            </a:lvl1pPr>
            <a:lvl2pPr marL="289322" indent="-96441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 sz="1800"/>
            </a:lvl2pPr>
            <a:lvl3pPr marL="482204" indent="-96441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 sz="1800"/>
            </a:lvl3pPr>
            <a:lvl4pPr marL="675085" indent="-96441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 sz="1200"/>
            </a:lvl4pPr>
            <a:lvl5pPr marL="867966" indent="-96441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55903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5469" y="1184672"/>
            <a:ext cx="4182714" cy="617934"/>
          </a:xfrm>
        </p:spPr>
        <p:txBody>
          <a:bodyPr anchor="b">
            <a:noAutofit/>
          </a:bodyPr>
          <a:lstStyle>
            <a:lvl1pPr marL="0" indent="0">
              <a:buNone/>
              <a:defRPr sz="2400" b="1"/>
            </a:lvl1pPr>
            <a:lvl2pPr marL="192881" indent="0">
              <a:buNone/>
              <a:defRPr sz="844" b="1"/>
            </a:lvl2pPr>
            <a:lvl3pPr marL="385763" indent="0">
              <a:buNone/>
              <a:defRPr sz="760" b="1"/>
            </a:lvl3pPr>
            <a:lvl4pPr marL="578644" indent="0">
              <a:buNone/>
              <a:defRPr sz="675" b="1"/>
            </a:lvl4pPr>
            <a:lvl5pPr marL="771525" indent="0">
              <a:buNone/>
              <a:defRPr sz="675" b="1"/>
            </a:lvl5pPr>
            <a:lvl6pPr marL="964406" indent="0">
              <a:buNone/>
              <a:defRPr sz="675" b="1"/>
            </a:lvl6pPr>
            <a:lvl7pPr marL="1157288" indent="0">
              <a:buNone/>
              <a:defRPr sz="675" b="1"/>
            </a:lvl7pPr>
            <a:lvl8pPr marL="1350169" indent="0">
              <a:buNone/>
              <a:defRPr sz="675" b="1"/>
            </a:lvl8pPr>
            <a:lvl9pPr marL="1543050" indent="0">
              <a:buNone/>
              <a:defRPr sz="675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15469" y="1802606"/>
            <a:ext cx="4182714" cy="2763441"/>
          </a:xfrm>
        </p:spPr>
        <p:txBody>
          <a:bodyPr>
            <a:normAutofit/>
          </a:bodyPr>
          <a:lstStyle>
            <a:lvl1pPr marL="96441" indent="-96441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 sz="1800"/>
            </a:lvl1pPr>
            <a:lvl2pPr marL="289322" indent="-96441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 sz="1500"/>
            </a:lvl2pPr>
            <a:lvl3pPr marL="482204" indent="-96441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 sz="1050"/>
            </a:lvl3pPr>
            <a:lvl4pPr marL="675085" indent="-96441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 sz="1050"/>
            </a:lvl4pPr>
            <a:lvl5pPr marL="867966" indent="-96441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184672"/>
            <a:ext cx="4322344" cy="617934"/>
          </a:xfrm>
        </p:spPr>
        <p:txBody>
          <a:bodyPr anchor="b">
            <a:noAutofit/>
          </a:bodyPr>
          <a:lstStyle>
            <a:lvl1pPr marL="0" indent="0">
              <a:buNone/>
              <a:defRPr sz="2400" b="1"/>
            </a:lvl1pPr>
            <a:lvl2pPr marL="192881" indent="0">
              <a:buNone/>
              <a:defRPr sz="844" b="1"/>
            </a:lvl2pPr>
            <a:lvl3pPr marL="385763" indent="0">
              <a:buNone/>
              <a:defRPr sz="760" b="1"/>
            </a:lvl3pPr>
            <a:lvl4pPr marL="578644" indent="0">
              <a:buNone/>
              <a:defRPr sz="675" b="1"/>
            </a:lvl4pPr>
            <a:lvl5pPr marL="771525" indent="0">
              <a:buNone/>
              <a:defRPr sz="675" b="1"/>
            </a:lvl5pPr>
            <a:lvl6pPr marL="964406" indent="0">
              <a:buNone/>
              <a:defRPr sz="675" b="1"/>
            </a:lvl6pPr>
            <a:lvl7pPr marL="1157288" indent="0">
              <a:buNone/>
              <a:defRPr sz="675" b="1"/>
            </a:lvl7pPr>
            <a:lvl8pPr marL="1350169" indent="0">
              <a:buNone/>
              <a:defRPr sz="675" b="1"/>
            </a:lvl8pPr>
            <a:lvl9pPr marL="1543050" indent="0">
              <a:buNone/>
              <a:defRPr sz="675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02606"/>
            <a:ext cx="4322344" cy="2763441"/>
          </a:xfrm>
        </p:spPr>
        <p:txBody>
          <a:bodyPr>
            <a:normAutofit/>
          </a:bodyPr>
          <a:lstStyle>
            <a:lvl1pPr marL="96441" indent="-96441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 sz="1800"/>
            </a:lvl1pPr>
            <a:lvl2pPr marL="289322" indent="-96441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 sz="1500"/>
            </a:lvl2pPr>
            <a:lvl3pPr marL="482204" indent="-96441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 sz="1050"/>
            </a:lvl3pPr>
            <a:lvl4pPr marL="675085" indent="-96441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 sz="1050"/>
            </a:lvl4pPr>
            <a:lvl5pPr marL="867966" indent="-96441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45612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67269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6016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0"/>
            <a:ext cx="9144000" cy="1181100"/>
          </a:xfrm>
        </p:spPr>
        <p:txBody>
          <a:bodyPr/>
          <a:lstStyle>
            <a:lvl1pPr algn="ctr">
              <a:defRPr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82071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6016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with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02867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ft photo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461941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8"/>
          <p:cNvSpPr/>
          <p:nvPr/>
        </p:nvSpPr>
        <p:spPr>
          <a:xfrm>
            <a:off x="2459831" y="0"/>
            <a:ext cx="6743700" cy="5143500"/>
          </a:xfrm>
          <a:custGeom>
            <a:avLst/>
            <a:gdLst>
              <a:gd name="connsiteX0" fmla="*/ 0 w 8991600"/>
              <a:gd name="connsiteY0" fmla="*/ 0 h 6858000"/>
              <a:gd name="connsiteX1" fmla="*/ 8991600 w 8991600"/>
              <a:gd name="connsiteY1" fmla="*/ 0 h 6858000"/>
              <a:gd name="connsiteX2" fmla="*/ 8991600 w 8991600"/>
              <a:gd name="connsiteY2" fmla="*/ 6858000 h 6858000"/>
              <a:gd name="connsiteX3" fmla="*/ 0 w 8991600"/>
              <a:gd name="connsiteY3" fmla="*/ 6858000 h 6858000"/>
              <a:gd name="connsiteX4" fmla="*/ 0 w 8991600"/>
              <a:gd name="connsiteY4" fmla="*/ 0 h 6858000"/>
              <a:gd name="connsiteX0" fmla="*/ 0 w 8991600"/>
              <a:gd name="connsiteY0" fmla="*/ 0 h 6858000"/>
              <a:gd name="connsiteX1" fmla="*/ 8991600 w 8991600"/>
              <a:gd name="connsiteY1" fmla="*/ 0 h 6858000"/>
              <a:gd name="connsiteX2" fmla="*/ 8991600 w 8991600"/>
              <a:gd name="connsiteY2" fmla="*/ 6858000 h 6858000"/>
              <a:gd name="connsiteX3" fmla="*/ 0 w 8991600"/>
              <a:gd name="connsiteY3" fmla="*/ 6858000 h 6858000"/>
              <a:gd name="connsiteX4" fmla="*/ 0 w 8991600"/>
              <a:gd name="connsiteY4" fmla="*/ 0 h 6858000"/>
              <a:gd name="connsiteX0" fmla="*/ 0 w 8991600"/>
              <a:gd name="connsiteY0" fmla="*/ 0 h 6858000"/>
              <a:gd name="connsiteX1" fmla="*/ 8991600 w 8991600"/>
              <a:gd name="connsiteY1" fmla="*/ 0 h 6858000"/>
              <a:gd name="connsiteX2" fmla="*/ 8991600 w 8991600"/>
              <a:gd name="connsiteY2" fmla="*/ 6858000 h 6858000"/>
              <a:gd name="connsiteX3" fmla="*/ 0 w 8991600"/>
              <a:gd name="connsiteY3" fmla="*/ 6858000 h 6858000"/>
              <a:gd name="connsiteX4" fmla="*/ 0 w 8991600"/>
              <a:gd name="connsiteY4" fmla="*/ 0 h 6858000"/>
              <a:gd name="connsiteX0" fmla="*/ 0 w 8991600"/>
              <a:gd name="connsiteY0" fmla="*/ 0 h 6858000"/>
              <a:gd name="connsiteX1" fmla="*/ 8991600 w 8991600"/>
              <a:gd name="connsiteY1" fmla="*/ 0 h 6858000"/>
              <a:gd name="connsiteX2" fmla="*/ 8991600 w 8991600"/>
              <a:gd name="connsiteY2" fmla="*/ 6858000 h 6858000"/>
              <a:gd name="connsiteX3" fmla="*/ 0 w 8991600"/>
              <a:gd name="connsiteY3" fmla="*/ 6858000 h 6858000"/>
              <a:gd name="connsiteX4" fmla="*/ 0 w 89916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991600" h="6858000">
                <a:moveTo>
                  <a:pt x="0" y="0"/>
                </a:moveTo>
                <a:lnTo>
                  <a:pt x="8991600" y="0"/>
                </a:lnTo>
                <a:lnTo>
                  <a:pt x="8991600" y="6858000"/>
                </a:lnTo>
                <a:lnTo>
                  <a:pt x="0" y="6858000"/>
                </a:lnTo>
                <a:cubicBezTo>
                  <a:pt x="437322" y="5695122"/>
                  <a:pt x="1749287" y="2653749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pic>
        <p:nvPicPr>
          <p:cNvPr id="5" name="Picture 10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2279" r="63603"/>
          <a:stretch>
            <a:fillRect/>
          </a:stretch>
        </p:blipFill>
        <p:spPr bwMode="auto">
          <a:xfrm>
            <a:off x="2075260" y="0"/>
            <a:ext cx="1290638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44259" y="4663393"/>
            <a:ext cx="2013821" cy="393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778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ft photo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524591" y="0"/>
            <a:ext cx="461941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Group 4"/>
          <p:cNvGrpSpPr/>
          <p:nvPr userDrawn="1"/>
        </p:nvGrpSpPr>
        <p:grpSpPr>
          <a:xfrm>
            <a:off x="0" y="0"/>
            <a:ext cx="7187805" cy="5143500"/>
            <a:chOff x="0" y="0"/>
            <a:chExt cx="7187805" cy="5143500"/>
          </a:xfrm>
        </p:grpSpPr>
        <p:sp useBgFill="1">
          <p:nvSpPr>
            <p:cNvPr id="3" name="Rectangle 8"/>
            <p:cNvSpPr/>
            <p:nvPr/>
          </p:nvSpPr>
          <p:spPr>
            <a:xfrm flipH="1">
              <a:off x="0" y="0"/>
              <a:ext cx="6743700" cy="5143500"/>
            </a:xfrm>
            <a:custGeom>
              <a:avLst/>
              <a:gdLst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91600" h="6858000">
                  <a:moveTo>
                    <a:pt x="0" y="0"/>
                  </a:moveTo>
                  <a:lnTo>
                    <a:pt x="8991600" y="0"/>
                  </a:lnTo>
                  <a:lnTo>
                    <a:pt x="8991600" y="6858000"/>
                  </a:lnTo>
                  <a:lnTo>
                    <a:pt x="0" y="6858000"/>
                  </a:lnTo>
                  <a:cubicBezTo>
                    <a:pt x="437322" y="5695122"/>
                    <a:pt x="1749287" y="2653749"/>
                    <a:pt x="0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  <a:cs typeface="+mn-cs"/>
              </a:endParaRPr>
            </a:p>
          </p:txBody>
        </p:sp>
        <p:pic>
          <p:nvPicPr>
            <p:cNvPr id="4" name="Picture 9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2279" r="63603"/>
            <a:stretch>
              <a:fillRect/>
            </a:stretch>
          </p:blipFill>
          <p:spPr bwMode="auto">
            <a:xfrm flipH="1">
              <a:off x="5897167" y="0"/>
              <a:ext cx="1290638" cy="5143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3083" y="4663393"/>
            <a:ext cx="2013821" cy="393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153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RedSideBar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4288" y="0"/>
            <a:ext cx="2357438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96441" indent="-96441">
              <a:spcBef>
                <a:spcPts val="0"/>
              </a:spcBef>
              <a:spcAft>
                <a:spcPts val="506"/>
              </a:spcAft>
              <a:buClr>
                <a:schemeClr val="accent6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2400"/>
            </a:lvl1pPr>
            <a:lvl2pPr marL="289322" indent="-96441">
              <a:spcBef>
                <a:spcPts val="0"/>
              </a:spcBef>
              <a:spcAft>
                <a:spcPts val="506"/>
              </a:spcAft>
              <a:buClr>
                <a:schemeClr val="accent6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800"/>
            </a:lvl2pPr>
            <a:lvl3pPr marL="482204" indent="-96441">
              <a:spcBef>
                <a:spcPts val="0"/>
              </a:spcBef>
              <a:spcAft>
                <a:spcPts val="506"/>
              </a:spcAft>
              <a:buClr>
                <a:schemeClr val="accent6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800"/>
            </a:lvl3pPr>
            <a:lvl4pPr marL="675085" indent="-96441">
              <a:spcBef>
                <a:spcPts val="0"/>
              </a:spcBef>
              <a:spcAft>
                <a:spcPts val="506"/>
              </a:spcAft>
              <a:buClr>
                <a:schemeClr val="accent6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200"/>
            </a:lvl4pPr>
            <a:lvl5pPr marL="867966" indent="-96441">
              <a:spcBef>
                <a:spcPts val="0"/>
              </a:spcBef>
              <a:spcAft>
                <a:spcPts val="506"/>
              </a:spcAft>
              <a:buClr>
                <a:schemeClr val="accent6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94396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RedSideBar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4288" y="0"/>
            <a:ext cx="2357438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0"/>
            <a:ext cx="9144000" cy="11811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46005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Blue B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06" y="0"/>
            <a:ext cx="4681896" cy="5143500"/>
          </a:xfrm>
          <a:prstGeom prst="rect">
            <a:avLst/>
          </a:prstGeom>
        </p:spPr>
      </p:pic>
      <p:grpSp>
        <p:nvGrpSpPr>
          <p:cNvPr id="11" name="Group 10"/>
          <p:cNvGrpSpPr/>
          <p:nvPr userDrawn="1"/>
        </p:nvGrpSpPr>
        <p:grpSpPr>
          <a:xfrm>
            <a:off x="3406665" y="0"/>
            <a:ext cx="5708379" cy="5143500"/>
            <a:chOff x="3435621" y="0"/>
            <a:chExt cx="5708379" cy="5143500"/>
          </a:xfrm>
        </p:grpSpPr>
        <p:sp useBgFill="1">
          <p:nvSpPr>
            <p:cNvPr id="12" name="Rectangle 8"/>
            <p:cNvSpPr/>
            <p:nvPr userDrawn="1"/>
          </p:nvSpPr>
          <p:spPr>
            <a:xfrm>
              <a:off x="3795913" y="0"/>
              <a:ext cx="5348087" cy="5143500"/>
            </a:xfrm>
            <a:custGeom>
              <a:avLst/>
              <a:gdLst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140834 w 9132434"/>
                <a:gd name="connsiteY0" fmla="*/ 0 h 6858000"/>
                <a:gd name="connsiteX1" fmla="*/ 9132434 w 9132434"/>
                <a:gd name="connsiteY1" fmla="*/ 0 h 6858000"/>
                <a:gd name="connsiteX2" fmla="*/ 9132434 w 9132434"/>
                <a:gd name="connsiteY2" fmla="*/ 6858000 h 6858000"/>
                <a:gd name="connsiteX3" fmla="*/ 0 w 9132434"/>
                <a:gd name="connsiteY3" fmla="*/ 6858000 h 6858000"/>
                <a:gd name="connsiteX4" fmla="*/ 140834 w 9132434"/>
                <a:gd name="connsiteY4" fmla="*/ 0 h 6858000"/>
                <a:gd name="connsiteX0" fmla="*/ 140834 w 9132434"/>
                <a:gd name="connsiteY0" fmla="*/ 0 h 6858000"/>
                <a:gd name="connsiteX1" fmla="*/ 9132434 w 9132434"/>
                <a:gd name="connsiteY1" fmla="*/ 0 h 6858000"/>
                <a:gd name="connsiteX2" fmla="*/ 9132434 w 9132434"/>
                <a:gd name="connsiteY2" fmla="*/ 6858000 h 6858000"/>
                <a:gd name="connsiteX3" fmla="*/ 0 w 9132434"/>
                <a:gd name="connsiteY3" fmla="*/ 6858000 h 6858000"/>
                <a:gd name="connsiteX4" fmla="*/ 140834 w 9132434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32434" h="6858000">
                  <a:moveTo>
                    <a:pt x="140834" y="0"/>
                  </a:moveTo>
                  <a:lnTo>
                    <a:pt x="9132434" y="0"/>
                  </a:lnTo>
                  <a:lnTo>
                    <a:pt x="9132434" y="6858000"/>
                  </a:lnTo>
                  <a:lnTo>
                    <a:pt x="0" y="6858000"/>
                  </a:lnTo>
                  <a:cubicBezTo>
                    <a:pt x="1225995" y="4769571"/>
                    <a:pt x="1890121" y="2653749"/>
                    <a:pt x="140834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  <a:cs typeface="+mn-cs"/>
              </a:endParaRPr>
            </a:p>
          </p:txBody>
        </p:sp>
        <p:pic>
          <p:nvPicPr>
            <p:cNvPr id="13" name="Picture 10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2279" r="63603"/>
            <a:stretch>
              <a:fillRect/>
            </a:stretch>
          </p:blipFill>
          <p:spPr bwMode="auto">
            <a:xfrm>
              <a:off x="3435621" y="0"/>
              <a:ext cx="1290638" cy="5143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4670584" y="548122"/>
            <a:ext cx="4444460" cy="2391713"/>
          </a:xfrm>
        </p:spPr>
        <p:txBody>
          <a:bodyPr anchor="b">
            <a:normAutofit/>
          </a:bodyPr>
          <a:lstStyle>
            <a:lvl1pPr algn="l">
              <a:defRPr sz="4000" baseline="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edit Master text styles</a:t>
            </a:r>
          </a:p>
        </p:txBody>
      </p:sp>
      <p:sp>
        <p:nvSpPr>
          <p:cNvPr id="2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677880" y="2992311"/>
            <a:ext cx="4444460" cy="318910"/>
          </a:xfrm>
        </p:spPr>
        <p:txBody>
          <a:bodyPr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2000" cap="all" baseline="0">
                <a:solidFill>
                  <a:schemeClr val="tx2">
                    <a:lumMod val="75000"/>
                  </a:schemeClr>
                </a:solidFill>
              </a:defRPr>
            </a:lvl1pPr>
            <a:lvl2pPr marL="192881" indent="0" algn="ctr">
              <a:buNone/>
              <a:defRPr sz="844"/>
            </a:lvl2pPr>
            <a:lvl3pPr marL="385763" indent="0" algn="ctr">
              <a:buNone/>
              <a:defRPr sz="760"/>
            </a:lvl3pPr>
            <a:lvl4pPr marL="578644" indent="0" algn="ctr">
              <a:buNone/>
              <a:defRPr sz="675"/>
            </a:lvl4pPr>
            <a:lvl5pPr marL="771525" indent="0" algn="ctr">
              <a:buNone/>
              <a:defRPr sz="675"/>
            </a:lvl5pPr>
            <a:lvl6pPr marL="964406" indent="0" algn="ctr">
              <a:buNone/>
              <a:defRPr sz="675"/>
            </a:lvl6pPr>
            <a:lvl7pPr marL="1157288" indent="0" algn="ctr">
              <a:buNone/>
              <a:defRPr sz="675"/>
            </a:lvl7pPr>
            <a:lvl8pPr marL="1350169" indent="0" algn="ctr">
              <a:buNone/>
              <a:defRPr sz="675"/>
            </a:lvl8pPr>
            <a:lvl9pPr marL="1543050" indent="0" algn="ctr">
              <a:buNone/>
              <a:defRPr sz="675"/>
            </a:lvl9pPr>
          </a:lstStyle>
          <a:p>
            <a:r>
              <a:rPr lang="en-US" dirty="0"/>
              <a:t>Click to edit Master text styles</a:t>
            </a:r>
          </a:p>
        </p:txBody>
      </p:sp>
      <p:sp>
        <p:nvSpPr>
          <p:cNvPr id="21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4669067" y="3325277"/>
            <a:ext cx="4456143" cy="343204"/>
          </a:xfrm>
        </p:spPr>
        <p:txBody>
          <a:bodyPr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1600" i="1">
                <a:solidFill>
                  <a:schemeClr val="tx2">
                    <a:lumMod val="75000"/>
                  </a:schemeClr>
                </a:solidFill>
              </a:defRPr>
            </a:lvl1pPr>
            <a:lvl2pPr marL="192881" indent="0">
              <a:buNone/>
              <a:defRPr sz="675"/>
            </a:lvl2pPr>
            <a:lvl3pPr marL="385763" indent="0">
              <a:buNone/>
              <a:defRPr sz="591"/>
            </a:lvl3pPr>
            <a:lvl4pPr marL="578644" indent="0">
              <a:buNone/>
              <a:defRPr sz="506"/>
            </a:lvl4pPr>
            <a:lvl5pPr marL="771525" indent="0">
              <a:buNone/>
              <a:defRPr sz="506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6717" y="4152240"/>
            <a:ext cx="3934346" cy="768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237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00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ueSideBar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1" y="0"/>
            <a:ext cx="3381608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96441" indent="-96441">
              <a:spcBef>
                <a:spcPts val="0"/>
              </a:spcBef>
              <a:spcAft>
                <a:spcPts val="506"/>
              </a:spcAft>
              <a:buClr>
                <a:schemeClr val="accent6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/>
            </a:lvl1pPr>
            <a:lvl2pPr marL="289322" indent="-96441">
              <a:spcBef>
                <a:spcPts val="0"/>
              </a:spcBef>
              <a:spcAft>
                <a:spcPts val="506"/>
              </a:spcAft>
              <a:buClr>
                <a:schemeClr val="accent6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/>
            </a:lvl2pPr>
            <a:lvl3pPr marL="482204" indent="-96441">
              <a:spcBef>
                <a:spcPts val="0"/>
              </a:spcBef>
              <a:spcAft>
                <a:spcPts val="506"/>
              </a:spcAft>
              <a:buClr>
                <a:schemeClr val="accent6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/>
            </a:lvl3pPr>
            <a:lvl4pPr marL="675085" indent="-96441">
              <a:spcBef>
                <a:spcPts val="0"/>
              </a:spcBef>
              <a:spcAft>
                <a:spcPts val="506"/>
              </a:spcAft>
              <a:buClr>
                <a:schemeClr val="accent6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/>
            </a:lvl4pPr>
            <a:lvl5pPr marL="867966" indent="-96441">
              <a:spcBef>
                <a:spcPts val="0"/>
              </a:spcBef>
              <a:spcAft>
                <a:spcPts val="506"/>
              </a:spcAft>
              <a:buClr>
                <a:schemeClr val="accent6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5404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ue Side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1" y="0"/>
            <a:ext cx="338160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592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0370" y="3879285"/>
            <a:ext cx="3934346" cy="768169"/>
          </a:xfrm>
          <a:prstGeom prst="rect">
            <a:avLst/>
          </a:prstGeom>
        </p:spPr>
      </p:pic>
      <p:pic>
        <p:nvPicPr>
          <p:cNvPr id="7" name="Picture 5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2001" r="4527"/>
          <a:stretch/>
        </p:blipFill>
        <p:spPr bwMode="auto">
          <a:xfrm>
            <a:off x="6070600" y="0"/>
            <a:ext cx="30607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99522"/>
            <a:ext cx="9144000" cy="2139553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0" y="2559315"/>
            <a:ext cx="9144000" cy="112514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192881" indent="0">
              <a:buNone/>
              <a:defRPr sz="844">
                <a:solidFill>
                  <a:schemeClr val="tx1">
                    <a:tint val="75000"/>
                  </a:schemeClr>
                </a:solidFill>
              </a:defRPr>
            </a:lvl2pPr>
            <a:lvl3pPr marL="385763" indent="0">
              <a:buNone/>
              <a:defRPr sz="760">
                <a:solidFill>
                  <a:schemeClr val="tx1">
                    <a:tint val="75000"/>
                  </a:schemeClr>
                </a:solidFill>
              </a:defRPr>
            </a:lvl3pPr>
            <a:lvl4pPr marL="578644" indent="0">
              <a:buNone/>
              <a:defRPr sz="675">
                <a:solidFill>
                  <a:schemeClr val="tx1">
                    <a:tint val="75000"/>
                  </a:schemeClr>
                </a:solidFill>
              </a:defRPr>
            </a:lvl4pPr>
            <a:lvl5pPr marL="771525" indent="0">
              <a:buNone/>
              <a:defRPr sz="675">
                <a:solidFill>
                  <a:schemeClr val="tx1">
                    <a:tint val="75000"/>
                  </a:schemeClr>
                </a:solidFill>
              </a:defRPr>
            </a:lvl5pPr>
            <a:lvl6pPr marL="964406" indent="0">
              <a:buNone/>
              <a:defRPr sz="675">
                <a:solidFill>
                  <a:schemeClr val="tx1">
                    <a:tint val="75000"/>
                  </a:schemeClr>
                </a:solidFill>
              </a:defRPr>
            </a:lvl6pPr>
            <a:lvl7pPr marL="1157288" indent="0">
              <a:buNone/>
              <a:defRPr sz="675">
                <a:solidFill>
                  <a:schemeClr val="tx1">
                    <a:tint val="75000"/>
                  </a:schemeClr>
                </a:solidFill>
              </a:defRPr>
            </a:lvl7pPr>
            <a:lvl8pPr marL="1350169" indent="0">
              <a:buNone/>
              <a:defRPr sz="675">
                <a:solidFill>
                  <a:schemeClr val="tx1">
                    <a:tint val="75000"/>
                  </a:schemeClr>
                </a:solidFill>
              </a:defRPr>
            </a:lvl8pPr>
            <a:lvl9pPr marL="1543050" indent="0">
              <a:buNone/>
              <a:defRPr sz="67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96726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2001" r="4527"/>
          <a:stretch/>
        </p:blipFill>
        <p:spPr bwMode="auto">
          <a:xfrm>
            <a:off x="6070600" y="0"/>
            <a:ext cx="30607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3083" y="4663393"/>
            <a:ext cx="2013821" cy="39319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7901" y="1216822"/>
            <a:ext cx="4196953" cy="3469481"/>
          </a:xfrm>
        </p:spPr>
        <p:txBody>
          <a:bodyPr/>
          <a:lstStyle>
            <a:lvl1pPr marL="96441" indent="-96441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/>
            </a:lvl1pPr>
            <a:lvl2pPr marL="289322" indent="-96441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/>
            </a:lvl2pPr>
            <a:lvl3pPr marL="482204" indent="-96441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/>
            </a:lvl3pPr>
            <a:lvl4pPr marL="675085" indent="-96441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/>
            </a:lvl4pPr>
            <a:lvl5pPr marL="867966" indent="-96441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3" y="1216822"/>
            <a:ext cx="4244579" cy="3469481"/>
          </a:xfrm>
        </p:spPr>
        <p:txBody>
          <a:bodyPr/>
          <a:lstStyle>
            <a:lvl1pPr marL="96441" indent="-96441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/>
            </a:lvl1pPr>
            <a:lvl2pPr marL="289322" indent="-96441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/>
            </a:lvl2pPr>
            <a:lvl3pPr marL="482204" indent="-96441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/>
            </a:lvl3pPr>
            <a:lvl4pPr marL="675085" indent="-96441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/>
            </a:lvl4pPr>
            <a:lvl5pPr marL="867966" indent="-96441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33398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n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08388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ck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56627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1_Title Blue B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7742682" cy="5143500"/>
          </a:xfrm>
          <a:prstGeom prst="rect">
            <a:avLst/>
          </a:prstGeom>
        </p:spPr>
      </p:pic>
      <p:grpSp>
        <p:nvGrpSpPr>
          <p:cNvPr id="12" name="Group 11"/>
          <p:cNvGrpSpPr/>
          <p:nvPr userDrawn="1"/>
        </p:nvGrpSpPr>
        <p:grpSpPr>
          <a:xfrm>
            <a:off x="3406665" y="0"/>
            <a:ext cx="5708379" cy="5143500"/>
            <a:chOff x="3435621" y="0"/>
            <a:chExt cx="5708379" cy="5143500"/>
          </a:xfrm>
        </p:grpSpPr>
        <p:sp useBgFill="1">
          <p:nvSpPr>
            <p:cNvPr id="13" name="Rectangle 8"/>
            <p:cNvSpPr/>
            <p:nvPr userDrawn="1"/>
          </p:nvSpPr>
          <p:spPr>
            <a:xfrm>
              <a:off x="3795913" y="0"/>
              <a:ext cx="5348087" cy="5143500"/>
            </a:xfrm>
            <a:custGeom>
              <a:avLst/>
              <a:gdLst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140834 w 9132434"/>
                <a:gd name="connsiteY0" fmla="*/ 0 h 6858000"/>
                <a:gd name="connsiteX1" fmla="*/ 9132434 w 9132434"/>
                <a:gd name="connsiteY1" fmla="*/ 0 h 6858000"/>
                <a:gd name="connsiteX2" fmla="*/ 9132434 w 9132434"/>
                <a:gd name="connsiteY2" fmla="*/ 6858000 h 6858000"/>
                <a:gd name="connsiteX3" fmla="*/ 0 w 9132434"/>
                <a:gd name="connsiteY3" fmla="*/ 6858000 h 6858000"/>
                <a:gd name="connsiteX4" fmla="*/ 140834 w 9132434"/>
                <a:gd name="connsiteY4" fmla="*/ 0 h 6858000"/>
                <a:gd name="connsiteX0" fmla="*/ 140834 w 9132434"/>
                <a:gd name="connsiteY0" fmla="*/ 0 h 6858000"/>
                <a:gd name="connsiteX1" fmla="*/ 9132434 w 9132434"/>
                <a:gd name="connsiteY1" fmla="*/ 0 h 6858000"/>
                <a:gd name="connsiteX2" fmla="*/ 9132434 w 9132434"/>
                <a:gd name="connsiteY2" fmla="*/ 6858000 h 6858000"/>
                <a:gd name="connsiteX3" fmla="*/ 0 w 9132434"/>
                <a:gd name="connsiteY3" fmla="*/ 6858000 h 6858000"/>
                <a:gd name="connsiteX4" fmla="*/ 140834 w 9132434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32434" h="6858000">
                  <a:moveTo>
                    <a:pt x="140834" y="0"/>
                  </a:moveTo>
                  <a:lnTo>
                    <a:pt x="9132434" y="0"/>
                  </a:lnTo>
                  <a:lnTo>
                    <a:pt x="9132434" y="6858000"/>
                  </a:lnTo>
                  <a:lnTo>
                    <a:pt x="0" y="6858000"/>
                  </a:lnTo>
                  <a:cubicBezTo>
                    <a:pt x="1225995" y="4769571"/>
                    <a:pt x="1890121" y="2653749"/>
                    <a:pt x="140834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  <a:cs typeface="+mn-cs"/>
              </a:endParaRPr>
            </a:p>
          </p:txBody>
        </p:sp>
        <p:pic>
          <p:nvPicPr>
            <p:cNvPr id="14" name="Picture 10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2279" r="63603"/>
            <a:stretch>
              <a:fillRect/>
            </a:stretch>
          </p:blipFill>
          <p:spPr bwMode="auto">
            <a:xfrm>
              <a:off x="3435621" y="0"/>
              <a:ext cx="1290638" cy="5143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0" name="Title 1"/>
          <p:cNvSpPr>
            <a:spLocks noGrp="1"/>
          </p:cNvSpPr>
          <p:nvPr>
            <p:ph type="ctrTitle" hasCustomPrompt="1"/>
          </p:nvPr>
        </p:nvSpPr>
        <p:spPr>
          <a:xfrm>
            <a:off x="4670584" y="548122"/>
            <a:ext cx="4444460" cy="2391713"/>
          </a:xfrm>
        </p:spPr>
        <p:txBody>
          <a:bodyPr anchor="b">
            <a:normAutofit/>
          </a:bodyPr>
          <a:lstStyle>
            <a:lvl1pPr algn="l">
              <a:defRPr sz="4000" baseline="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edit Master text styles</a:t>
            </a:r>
          </a:p>
        </p:txBody>
      </p:sp>
      <p:sp>
        <p:nvSpPr>
          <p:cNvPr id="2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677880" y="2992311"/>
            <a:ext cx="4444460" cy="318910"/>
          </a:xfrm>
        </p:spPr>
        <p:txBody>
          <a:bodyPr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2000" cap="all" baseline="0">
                <a:solidFill>
                  <a:schemeClr val="tx2">
                    <a:lumMod val="75000"/>
                  </a:schemeClr>
                </a:solidFill>
              </a:defRPr>
            </a:lvl1pPr>
            <a:lvl2pPr marL="192881" indent="0" algn="ctr">
              <a:buNone/>
              <a:defRPr sz="844"/>
            </a:lvl2pPr>
            <a:lvl3pPr marL="385763" indent="0" algn="ctr">
              <a:buNone/>
              <a:defRPr sz="760"/>
            </a:lvl3pPr>
            <a:lvl4pPr marL="578644" indent="0" algn="ctr">
              <a:buNone/>
              <a:defRPr sz="675"/>
            </a:lvl4pPr>
            <a:lvl5pPr marL="771525" indent="0" algn="ctr">
              <a:buNone/>
              <a:defRPr sz="675"/>
            </a:lvl5pPr>
            <a:lvl6pPr marL="964406" indent="0" algn="ctr">
              <a:buNone/>
              <a:defRPr sz="675"/>
            </a:lvl6pPr>
            <a:lvl7pPr marL="1157288" indent="0" algn="ctr">
              <a:buNone/>
              <a:defRPr sz="675"/>
            </a:lvl7pPr>
            <a:lvl8pPr marL="1350169" indent="0" algn="ctr">
              <a:buNone/>
              <a:defRPr sz="675"/>
            </a:lvl8pPr>
            <a:lvl9pPr marL="1543050" indent="0" algn="ctr">
              <a:buNone/>
              <a:defRPr sz="675"/>
            </a:lvl9pPr>
          </a:lstStyle>
          <a:p>
            <a:r>
              <a:rPr lang="en-US" dirty="0"/>
              <a:t>Click to edit Master text styles</a:t>
            </a:r>
          </a:p>
        </p:txBody>
      </p:sp>
      <p:sp>
        <p:nvSpPr>
          <p:cNvPr id="22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4669067" y="3325277"/>
            <a:ext cx="4456143" cy="343204"/>
          </a:xfrm>
        </p:spPr>
        <p:txBody>
          <a:bodyPr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1600" i="1">
                <a:solidFill>
                  <a:schemeClr val="tx2">
                    <a:lumMod val="75000"/>
                  </a:schemeClr>
                </a:solidFill>
              </a:defRPr>
            </a:lvl1pPr>
            <a:lvl2pPr marL="192881" indent="0">
              <a:buNone/>
              <a:defRPr sz="675"/>
            </a:lvl2pPr>
            <a:lvl3pPr marL="385763" indent="0">
              <a:buNone/>
              <a:defRPr sz="591"/>
            </a:lvl3pPr>
            <a:lvl4pPr marL="578644" indent="0">
              <a:buNone/>
              <a:defRPr sz="506"/>
            </a:lvl4pPr>
            <a:lvl5pPr marL="771525" indent="0">
              <a:buNone/>
              <a:defRPr sz="506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6717" y="4152240"/>
            <a:ext cx="3934346" cy="768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538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Blue B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4635500" cy="5143500"/>
          </a:xfrm>
          <a:prstGeom prst="rect">
            <a:avLst/>
          </a:prstGeom>
        </p:spPr>
      </p:pic>
      <p:grpSp>
        <p:nvGrpSpPr>
          <p:cNvPr id="11" name="Group 10"/>
          <p:cNvGrpSpPr/>
          <p:nvPr userDrawn="1"/>
        </p:nvGrpSpPr>
        <p:grpSpPr>
          <a:xfrm>
            <a:off x="3406665" y="0"/>
            <a:ext cx="5708379" cy="5143500"/>
            <a:chOff x="3435621" y="0"/>
            <a:chExt cx="5708379" cy="5143500"/>
          </a:xfrm>
        </p:grpSpPr>
        <p:sp useBgFill="1">
          <p:nvSpPr>
            <p:cNvPr id="12" name="Rectangle 8"/>
            <p:cNvSpPr/>
            <p:nvPr userDrawn="1"/>
          </p:nvSpPr>
          <p:spPr>
            <a:xfrm>
              <a:off x="3795913" y="0"/>
              <a:ext cx="5348087" cy="5143500"/>
            </a:xfrm>
            <a:custGeom>
              <a:avLst/>
              <a:gdLst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140834 w 9132434"/>
                <a:gd name="connsiteY0" fmla="*/ 0 h 6858000"/>
                <a:gd name="connsiteX1" fmla="*/ 9132434 w 9132434"/>
                <a:gd name="connsiteY1" fmla="*/ 0 h 6858000"/>
                <a:gd name="connsiteX2" fmla="*/ 9132434 w 9132434"/>
                <a:gd name="connsiteY2" fmla="*/ 6858000 h 6858000"/>
                <a:gd name="connsiteX3" fmla="*/ 0 w 9132434"/>
                <a:gd name="connsiteY3" fmla="*/ 6858000 h 6858000"/>
                <a:gd name="connsiteX4" fmla="*/ 140834 w 9132434"/>
                <a:gd name="connsiteY4" fmla="*/ 0 h 6858000"/>
                <a:gd name="connsiteX0" fmla="*/ 140834 w 9132434"/>
                <a:gd name="connsiteY0" fmla="*/ 0 h 6858000"/>
                <a:gd name="connsiteX1" fmla="*/ 9132434 w 9132434"/>
                <a:gd name="connsiteY1" fmla="*/ 0 h 6858000"/>
                <a:gd name="connsiteX2" fmla="*/ 9132434 w 9132434"/>
                <a:gd name="connsiteY2" fmla="*/ 6858000 h 6858000"/>
                <a:gd name="connsiteX3" fmla="*/ 0 w 9132434"/>
                <a:gd name="connsiteY3" fmla="*/ 6858000 h 6858000"/>
                <a:gd name="connsiteX4" fmla="*/ 140834 w 9132434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32434" h="6858000">
                  <a:moveTo>
                    <a:pt x="140834" y="0"/>
                  </a:moveTo>
                  <a:lnTo>
                    <a:pt x="9132434" y="0"/>
                  </a:lnTo>
                  <a:lnTo>
                    <a:pt x="9132434" y="6858000"/>
                  </a:lnTo>
                  <a:lnTo>
                    <a:pt x="0" y="6858000"/>
                  </a:lnTo>
                  <a:cubicBezTo>
                    <a:pt x="1225995" y="4769571"/>
                    <a:pt x="1890121" y="2653749"/>
                    <a:pt x="140834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  <a:cs typeface="+mn-cs"/>
              </a:endParaRPr>
            </a:p>
          </p:txBody>
        </p:sp>
        <p:pic>
          <p:nvPicPr>
            <p:cNvPr id="13" name="Picture 10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2279" r="63603"/>
            <a:stretch>
              <a:fillRect/>
            </a:stretch>
          </p:blipFill>
          <p:spPr bwMode="auto">
            <a:xfrm>
              <a:off x="3435621" y="0"/>
              <a:ext cx="1290638" cy="5143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4670584" y="548122"/>
            <a:ext cx="4444460" cy="2391713"/>
          </a:xfrm>
        </p:spPr>
        <p:txBody>
          <a:bodyPr anchor="b">
            <a:normAutofit/>
          </a:bodyPr>
          <a:lstStyle>
            <a:lvl1pPr algn="l">
              <a:defRPr sz="4000" baseline="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edit Master text styles</a:t>
            </a:r>
          </a:p>
        </p:txBody>
      </p:sp>
      <p:sp>
        <p:nvSpPr>
          <p:cNvPr id="2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677880" y="2992311"/>
            <a:ext cx="4444460" cy="318910"/>
          </a:xfrm>
        </p:spPr>
        <p:txBody>
          <a:bodyPr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2000" cap="all" baseline="0">
                <a:solidFill>
                  <a:schemeClr val="tx2">
                    <a:lumMod val="75000"/>
                  </a:schemeClr>
                </a:solidFill>
              </a:defRPr>
            </a:lvl1pPr>
            <a:lvl2pPr marL="192881" indent="0" algn="ctr">
              <a:buNone/>
              <a:defRPr sz="844"/>
            </a:lvl2pPr>
            <a:lvl3pPr marL="385763" indent="0" algn="ctr">
              <a:buNone/>
              <a:defRPr sz="760"/>
            </a:lvl3pPr>
            <a:lvl4pPr marL="578644" indent="0" algn="ctr">
              <a:buNone/>
              <a:defRPr sz="675"/>
            </a:lvl4pPr>
            <a:lvl5pPr marL="771525" indent="0" algn="ctr">
              <a:buNone/>
              <a:defRPr sz="675"/>
            </a:lvl5pPr>
            <a:lvl6pPr marL="964406" indent="0" algn="ctr">
              <a:buNone/>
              <a:defRPr sz="675"/>
            </a:lvl6pPr>
            <a:lvl7pPr marL="1157288" indent="0" algn="ctr">
              <a:buNone/>
              <a:defRPr sz="675"/>
            </a:lvl7pPr>
            <a:lvl8pPr marL="1350169" indent="0" algn="ctr">
              <a:buNone/>
              <a:defRPr sz="675"/>
            </a:lvl8pPr>
            <a:lvl9pPr marL="1543050" indent="0" algn="ctr">
              <a:buNone/>
              <a:defRPr sz="675"/>
            </a:lvl9pPr>
          </a:lstStyle>
          <a:p>
            <a:r>
              <a:rPr lang="en-US" dirty="0"/>
              <a:t>Click to edit Master text styles</a:t>
            </a:r>
          </a:p>
        </p:txBody>
      </p:sp>
      <p:sp>
        <p:nvSpPr>
          <p:cNvPr id="21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4669067" y="3325277"/>
            <a:ext cx="4456143" cy="343204"/>
          </a:xfrm>
        </p:spPr>
        <p:txBody>
          <a:bodyPr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1600" i="1">
                <a:solidFill>
                  <a:schemeClr val="tx2">
                    <a:lumMod val="75000"/>
                  </a:schemeClr>
                </a:solidFill>
              </a:defRPr>
            </a:lvl1pPr>
            <a:lvl2pPr marL="192881" indent="0">
              <a:buNone/>
              <a:defRPr sz="675"/>
            </a:lvl2pPr>
            <a:lvl3pPr marL="385763" indent="0">
              <a:buNone/>
              <a:defRPr sz="591"/>
            </a:lvl3pPr>
            <a:lvl4pPr marL="578644" indent="0">
              <a:buNone/>
              <a:defRPr sz="506"/>
            </a:lvl4pPr>
            <a:lvl5pPr marL="771525" indent="0">
              <a:buNone/>
              <a:defRPr sz="506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6717" y="4152240"/>
            <a:ext cx="3934346" cy="768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693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Blue B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4673601" cy="5143500"/>
          </a:xfrm>
          <a:prstGeom prst="rect">
            <a:avLst/>
          </a:prstGeom>
        </p:spPr>
      </p:pic>
      <p:grpSp>
        <p:nvGrpSpPr>
          <p:cNvPr id="11" name="Group 10"/>
          <p:cNvGrpSpPr/>
          <p:nvPr userDrawn="1"/>
        </p:nvGrpSpPr>
        <p:grpSpPr>
          <a:xfrm>
            <a:off x="3406665" y="0"/>
            <a:ext cx="5708379" cy="5143500"/>
            <a:chOff x="3435621" y="0"/>
            <a:chExt cx="5708379" cy="5143500"/>
          </a:xfrm>
        </p:grpSpPr>
        <p:sp useBgFill="1">
          <p:nvSpPr>
            <p:cNvPr id="12" name="Rectangle 8"/>
            <p:cNvSpPr/>
            <p:nvPr userDrawn="1"/>
          </p:nvSpPr>
          <p:spPr>
            <a:xfrm>
              <a:off x="3795913" y="0"/>
              <a:ext cx="5348087" cy="5143500"/>
            </a:xfrm>
            <a:custGeom>
              <a:avLst/>
              <a:gdLst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140834 w 9132434"/>
                <a:gd name="connsiteY0" fmla="*/ 0 h 6858000"/>
                <a:gd name="connsiteX1" fmla="*/ 9132434 w 9132434"/>
                <a:gd name="connsiteY1" fmla="*/ 0 h 6858000"/>
                <a:gd name="connsiteX2" fmla="*/ 9132434 w 9132434"/>
                <a:gd name="connsiteY2" fmla="*/ 6858000 h 6858000"/>
                <a:gd name="connsiteX3" fmla="*/ 0 w 9132434"/>
                <a:gd name="connsiteY3" fmla="*/ 6858000 h 6858000"/>
                <a:gd name="connsiteX4" fmla="*/ 140834 w 9132434"/>
                <a:gd name="connsiteY4" fmla="*/ 0 h 6858000"/>
                <a:gd name="connsiteX0" fmla="*/ 140834 w 9132434"/>
                <a:gd name="connsiteY0" fmla="*/ 0 h 6858000"/>
                <a:gd name="connsiteX1" fmla="*/ 9132434 w 9132434"/>
                <a:gd name="connsiteY1" fmla="*/ 0 h 6858000"/>
                <a:gd name="connsiteX2" fmla="*/ 9132434 w 9132434"/>
                <a:gd name="connsiteY2" fmla="*/ 6858000 h 6858000"/>
                <a:gd name="connsiteX3" fmla="*/ 0 w 9132434"/>
                <a:gd name="connsiteY3" fmla="*/ 6858000 h 6858000"/>
                <a:gd name="connsiteX4" fmla="*/ 140834 w 9132434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32434" h="6858000">
                  <a:moveTo>
                    <a:pt x="140834" y="0"/>
                  </a:moveTo>
                  <a:lnTo>
                    <a:pt x="9132434" y="0"/>
                  </a:lnTo>
                  <a:lnTo>
                    <a:pt x="9132434" y="6858000"/>
                  </a:lnTo>
                  <a:lnTo>
                    <a:pt x="0" y="6858000"/>
                  </a:lnTo>
                  <a:cubicBezTo>
                    <a:pt x="1225995" y="4769571"/>
                    <a:pt x="1890121" y="2653749"/>
                    <a:pt x="140834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  <a:cs typeface="+mn-cs"/>
              </a:endParaRPr>
            </a:p>
          </p:txBody>
        </p:sp>
        <p:pic>
          <p:nvPicPr>
            <p:cNvPr id="13" name="Picture 10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2279" r="63603"/>
            <a:stretch>
              <a:fillRect/>
            </a:stretch>
          </p:blipFill>
          <p:spPr bwMode="auto">
            <a:xfrm>
              <a:off x="3435621" y="0"/>
              <a:ext cx="1290638" cy="5143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4670584" y="548122"/>
            <a:ext cx="4444460" cy="2391713"/>
          </a:xfrm>
        </p:spPr>
        <p:txBody>
          <a:bodyPr anchor="b">
            <a:normAutofit/>
          </a:bodyPr>
          <a:lstStyle>
            <a:lvl1pPr algn="l">
              <a:defRPr sz="4000" baseline="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edit Master text styles</a:t>
            </a:r>
          </a:p>
        </p:txBody>
      </p:sp>
      <p:sp>
        <p:nvSpPr>
          <p:cNvPr id="2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677880" y="2992311"/>
            <a:ext cx="4444460" cy="318910"/>
          </a:xfrm>
        </p:spPr>
        <p:txBody>
          <a:bodyPr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2000" cap="all" baseline="0">
                <a:solidFill>
                  <a:schemeClr val="tx2">
                    <a:lumMod val="75000"/>
                  </a:schemeClr>
                </a:solidFill>
              </a:defRPr>
            </a:lvl1pPr>
            <a:lvl2pPr marL="192881" indent="0" algn="ctr">
              <a:buNone/>
              <a:defRPr sz="844"/>
            </a:lvl2pPr>
            <a:lvl3pPr marL="385763" indent="0" algn="ctr">
              <a:buNone/>
              <a:defRPr sz="760"/>
            </a:lvl3pPr>
            <a:lvl4pPr marL="578644" indent="0" algn="ctr">
              <a:buNone/>
              <a:defRPr sz="675"/>
            </a:lvl4pPr>
            <a:lvl5pPr marL="771525" indent="0" algn="ctr">
              <a:buNone/>
              <a:defRPr sz="675"/>
            </a:lvl5pPr>
            <a:lvl6pPr marL="964406" indent="0" algn="ctr">
              <a:buNone/>
              <a:defRPr sz="675"/>
            </a:lvl6pPr>
            <a:lvl7pPr marL="1157288" indent="0" algn="ctr">
              <a:buNone/>
              <a:defRPr sz="675"/>
            </a:lvl7pPr>
            <a:lvl8pPr marL="1350169" indent="0" algn="ctr">
              <a:buNone/>
              <a:defRPr sz="675"/>
            </a:lvl8pPr>
            <a:lvl9pPr marL="1543050" indent="0" algn="ctr">
              <a:buNone/>
              <a:defRPr sz="675"/>
            </a:lvl9pPr>
          </a:lstStyle>
          <a:p>
            <a:r>
              <a:rPr lang="en-US" dirty="0"/>
              <a:t>Click to edit Master text styles</a:t>
            </a:r>
          </a:p>
        </p:txBody>
      </p:sp>
      <p:sp>
        <p:nvSpPr>
          <p:cNvPr id="21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4669067" y="3325277"/>
            <a:ext cx="4456143" cy="343204"/>
          </a:xfrm>
        </p:spPr>
        <p:txBody>
          <a:bodyPr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1600" i="1">
                <a:solidFill>
                  <a:schemeClr val="tx2">
                    <a:lumMod val="75000"/>
                  </a:schemeClr>
                </a:solidFill>
              </a:defRPr>
            </a:lvl1pPr>
            <a:lvl2pPr marL="192881" indent="0">
              <a:buNone/>
              <a:defRPr sz="675"/>
            </a:lvl2pPr>
            <a:lvl3pPr marL="385763" indent="0">
              <a:buNone/>
              <a:defRPr sz="591"/>
            </a:lvl3pPr>
            <a:lvl4pPr marL="578644" indent="0">
              <a:buNone/>
              <a:defRPr sz="506"/>
            </a:lvl4pPr>
            <a:lvl5pPr marL="771525" indent="0">
              <a:buNone/>
              <a:defRPr sz="506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6717" y="4152240"/>
            <a:ext cx="3934346" cy="768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956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 Blue B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6000750" cy="5143500"/>
          </a:xfrm>
          <a:prstGeom prst="rect">
            <a:avLst/>
          </a:prstGeom>
        </p:spPr>
      </p:pic>
      <p:grpSp>
        <p:nvGrpSpPr>
          <p:cNvPr id="11" name="Group 10"/>
          <p:cNvGrpSpPr/>
          <p:nvPr userDrawn="1"/>
        </p:nvGrpSpPr>
        <p:grpSpPr>
          <a:xfrm>
            <a:off x="3406665" y="0"/>
            <a:ext cx="5708379" cy="5143500"/>
            <a:chOff x="3435621" y="0"/>
            <a:chExt cx="5708379" cy="5143500"/>
          </a:xfrm>
        </p:grpSpPr>
        <p:sp useBgFill="1">
          <p:nvSpPr>
            <p:cNvPr id="12" name="Rectangle 8"/>
            <p:cNvSpPr/>
            <p:nvPr userDrawn="1"/>
          </p:nvSpPr>
          <p:spPr>
            <a:xfrm>
              <a:off x="3795913" y="0"/>
              <a:ext cx="5348087" cy="5143500"/>
            </a:xfrm>
            <a:custGeom>
              <a:avLst/>
              <a:gdLst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140834 w 9132434"/>
                <a:gd name="connsiteY0" fmla="*/ 0 h 6858000"/>
                <a:gd name="connsiteX1" fmla="*/ 9132434 w 9132434"/>
                <a:gd name="connsiteY1" fmla="*/ 0 h 6858000"/>
                <a:gd name="connsiteX2" fmla="*/ 9132434 w 9132434"/>
                <a:gd name="connsiteY2" fmla="*/ 6858000 h 6858000"/>
                <a:gd name="connsiteX3" fmla="*/ 0 w 9132434"/>
                <a:gd name="connsiteY3" fmla="*/ 6858000 h 6858000"/>
                <a:gd name="connsiteX4" fmla="*/ 140834 w 9132434"/>
                <a:gd name="connsiteY4" fmla="*/ 0 h 6858000"/>
                <a:gd name="connsiteX0" fmla="*/ 140834 w 9132434"/>
                <a:gd name="connsiteY0" fmla="*/ 0 h 6858000"/>
                <a:gd name="connsiteX1" fmla="*/ 9132434 w 9132434"/>
                <a:gd name="connsiteY1" fmla="*/ 0 h 6858000"/>
                <a:gd name="connsiteX2" fmla="*/ 9132434 w 9132434"/>
                <a:gd name="connsiteY2" fmla="*/ 6858000 h 6858000"/>
                <a:gd name="connsiteX3" fmla="*/ 0 w 9132434"/>
                <a:gd name="connsiteY3" fmla="*/ 6858000 h 6858000"/>
                <a:gd name="connsiteX4" fmla="*/ 140834 w 9132434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32434" h="6858000">
                  <a:moveTo>
                    <a:pt x="140834" y="0"/>
                  </a:moveTo>
                  <a:lnTo>
                    <a:pt x="9132434" y="0"/>
                  </a:lnTo>
                  <a:lnTo>
                    <a:pt x="9132434" y="6858000"/>
                  </a:lnTo>
                  <a:lnTo>
                    <a:pt x="0" y="6858000"/>
                  </a:lnTo>
                  <a:cubicBezTo>
                    <a:pt x="1225995" y="4769571"/>
                    <a:pt x="1890121" y="2653749"/>
                    <a:pt x="140834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  <a:cs typeface="+mn-cs"/>
              </a:endParaRPr>
            </a:p>
          </p:txBody>
        </p:sp>
        <p:pic>
          <p:nvPicPr>
            <p:cNvPr id="13" name="Picture 10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2279" r="63603"/>
            <a:stretch>
              <a:fillRect/>
            </a:stretch>
          </p:blipFill>
          <p:spPr bwMode="auto">
            <a:xfrm>
              <a:off x="3435621" y="0"/>
              <a:ext cx="1290638" cy="5143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4670584" y="548122"/>
            <a:ext cx="4444460" cy="2391713"/>
          </a:xfrm>
        </p:spPr>
        <p:txBody>
          <a:bodyPr anchor="b">
            <a:normAutofit/>
          </a:bodyPr>
          <a:lstStyle>
            <a:lvl1pPr algn="l">
              <a:defRPr sz="4000" baseline="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edit Master text styles</a:t>
            </a:r>
          </a:p>
        </p:txBody>
      </p:sp>
      <p:sp>
        <p:nvSpPr>
          <p:cNvPr id="2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677880" y="2992311"/>
            <a:ext cx="4444460" cy="318910"/>
          </a:xfrm>
        </p:spPr>
        <p:txBody>
          <a:bodyPr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2000" cap="all" baseline="0">
                <a:solidFill>
                  <a:schemeClr val="tx2">
                    <a:lumMod val="75000"/>
                  </a:schemeClr>
                </a:solidFill>
              </a:defRPr>
            </a:lvl1pPr>
            <a:lvl2pPr marL="192881" indent="0" algn="ctr">
              <a:buNone/>
              <a:defRPr sz="844"/>
            </a:lvl2pPr>
            <a:lvl3pPr marL="385763" indent="0" algn="ctr">
              <a:buNone/>
              <a:defRPr sz="760"/>
            </a:lvl3pPr>
            <a:lvl4pPr marL="578644" indent="0" algn="ctr">
              <a:buNone/>
              <a:defRPr sz="675"/>
            </a:lvl4pPr>
            <a:lvl5pPr marL="771525" indent="0" algn="ctr">
              <a:buNone/>
              <a:defRPr sz="675"/>
            </a:lvl5pPr>
            <a:lvl6pPr marL="964406" indent="0" algn="ctr">
              <a:buNone/>
              <a:defRPr sz="675"/>
            </a:lvl6pPr>
            <a:lvl7pPr marL="1157288" indent="0" algn="ctr">
              <a:buNone/>
              <a:defRPr sz="675"/>
            </a:lvl7pPr>
            <a:lvl8pPr marL="1350169" indent="0" algn="ctr">
              <a:buNone/>
              <a:defRPr sz="675"/>
            </a:lvl8pPr>
            <a:lvl9pPr marL="1543050" indent="0" algn="ctr">
              <a:buNone/>
              <a:defRPr sz="675"/>
            </a:lvl9pPr>
          </a:lstStyle>
          <a:p>
            <a:r>
              <a:rPr lang="en-US" dirty="0"/>
              <a:t>Click to edit Master text styles</a:t>
            </a:r>
          </a:p>
        </p:txBody>
      </p:sp>
      <p:sp>
        <p:nvSpPr>
          <p:cNvPr id="21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4669067" y="3325277"/>
            <a:ext cx="4456143" cy="343204"/>
          </a:xfrm>
        </p:spPr>
        <p:txBody>
          <a:bodyPr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1600" i="1">
                <a:solidFill>
                  <a:schemeClr val="tx2">
                    <a:lumMod val="75000"/>
                  </a:schemeClr>
                </a:solidFill>
              </a:defRPr>
            </a:lvl1pPr>
            <a:lvl2pPr marL="192881" indent="0">
              <a:buNone/>
              <a:defRPr sz="675"/>
            </a:lvl2pPr>
            <a:lvl3pPr marL="385763" indent="0">
              <a:buNone/>
              <a:defRPr sz="591"/>
            </a:lvl3pPr>
            <a:lvl4pPr marL="578644" indent="0">
              <a:buNone/>
              <a:defRPr sz="506"/>
            </a:lvl4pPr>
            <a:lvl5pPr marL="771525" indent="0">
              <a:buNone/>
              <a:defRPr sz="506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6717" y="4152240"/>
            <a:ext cx="3934346" cy="768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034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Title Blue B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4787900" cy="5143500"/>
          </a:xfrm>
          <a:prstGeom prst="rect">
            <a:avLst/>
          </a:prstGeom>
        </p:spPr>
      </p:pic>
      <p:grpSp>
        <p:nvGrpSpPr>
          <p:cNvPr id="11" name="Group 10"/>
          <p:cNvGrpSpPr/>
          <p:nvPr userDrawn="1"/>
        </p:nvGrpSpPr>
        <p:grpSpPr>
          <a:xfrm>
            <a:off x="3406665" y="0"/>
            <a:ext cx="5708379" cy="5143500"/>
            <a:chOff x="3435621" y="0"/>
            <a:chExt cx="5708379" cy="5143500"/>
          </a:xfrm>
        </p:grpSpPr>
        <p:sp useBgFill="1">
          <p:nvSpPr>
            <p:cNvPr id="12" name="Rectangle 8"/>
            <p:cNvSpPr/>
            <p:nvPr userDrawn="1"/>
          </p:nvSpPr>
          <p:spPr>
            <a:xfrm>
              <a:off x="3795913" y="0"/>
              <a:ext cx="5348087" cy="5143500"/>
            </a:xfrm>
            <a:custGeom>
              <a:avLst/>
              <a:gdLst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140834 w 9132434"/>
                <a:gd name="connsiteY0" fmla="*/ 0 h 6858000"/>
                <a:gd name="connsiteX1" fmla="*/ 9132434 w 9132434"/>
                <a:gd name="connsiteY1" fmla="*/ 0 h 6858000"/>
                <a:gd name="connsiteX2" fmla="*/ 9132434 w 9132434"/>
                <a:gd name="connsiteY2" fmla="*/ 6858000 h 6858000"/>
                <a:gd name="connsiteX3" fmla="*/ 0 w 9132434"/>
                <a:gd name="connsiteY3" fmla="*/ 6858000 h 6858000"/>
                <a:gd name="connsiteX4" fmla="*/ 140834 w 9132434"/>
                <a:gd name="connsiteY4" fmla="*/ 0 h 6858000"/>
                <a:gd name="connsiteX0" fmla="*/ 140834 w 9132434"/>
                <a:gd name="connsiteY0" fmla="*/ 0 h 6858000"/>
                <a:gd name="connsiteX1" fmla="*/ 9132434 w 9132434"/>
                <a:gd name="connsiteY1" fmla="*/ 0 h 6858000"/>
                <a:gd name="connsiteX2" fmla="*/ 9132434 w 9132434"/>
                <a:gd name="connsiteY2" fmla="*/ 6858000 h 6858000"/>
                <a:gd name="connsiteX3" fmla="*/ 0 w 9132434"/>
                <a:gd name="connsiteY3" fmla="*/ 6858000 h 6858000"/>
                <a:gd name="connsiteX4" fmla="*/ 140834 w 9132434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32434" h="6858000">
                  <a:moveTo>
                    <a:pt x="140834" y="0"/>
                  </a:moveTo>
                  <a:lnTo>
                    <a:pt x="9132434" y="0"/>
                  </a:lnTo>
                  <a:lnTo>
                    <a:pt x="9132434" y="6858000"/>
                  </a:lnTo>
                  <a:lnTo>
                    <a:pt x="0" y="6858000"/>
                  </a:lnTo>
                  <a:cubicBezTo>
                    <a:pt x="1225995" y="4769571"/>
                    <a:pt x="1890121" y="2653749"/>
                    <a:pt x="140834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  <a:cs typeface="+mn-cs"/>
              </a:endParaRPr>
            </a:p>
          </p:txBody>
        </p:sp>
        <p:pic>
          <p:nvPicPr>
            <p:cNvPr id="13" name="Picture 10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2279" r="63603"/>
            <a:stretch>
              <a:fillRect/>
            </a:stretch>
          </p:blipFill>
          <p:spPr bwMode="auto">
            <a:xfrm>
              <a:off x="3435621" y="0"/>
              <a:ext cx="1290638" cy="5143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4670584" y="548122"/>
            <a:ext cx="4444460" cy="2391713"/>
          </a:xfrm>
        </p:spPr>
        <p:txBody>
          <a:bodyPr anchor="b">
            <a:normAutofit/>
          </a:bodyPr>
          <a:lstStyle>
            <a:lvl1pPr algn="l">
              <a:defRPr sz="4000" baseline="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edit Master text styles</a:t>
            </a:r>
          </a:p>
        </p:txBody>
      </p:sp>
      <p:sp>
        <p:nvSpPr>
          <p:cNvPr id="2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677880" y="2992311"/>
            <a:ext cx="4444460" cy="318910"/>
          </a:xfrm>
        </p:spPr>
        <p:txBody>
          <a:bodyPr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2000" cap="all" baseline="0">
                <a:solidFill>
                  <a:schemeClr val="tx2">
                    <a:lumMod val="75000"/>
                  </a:schemeClr>
                </a:solidFill>
              </a:defRPr>
            </a:lvl1pPr>
            <a:lvl2pPr marL="192881" indent="0" algn="ctr">
              <a:buNone/>
              <a:defRPr sz="844"/>
            </a:lvl2pPr>
            <a:lvl3pPr marL="385763" indent="0" algn="ctr">
              <a:buNone/>
              <a:defRPr sz="760"/>
            </a:lvl3pPr>
            <a:lvl4pPr marL="578644" indent="0" algn="ctr">
              <a:buNone/>
              <a:defRPr sz="675"/>
            </a:lvl4pPr>
            <a:lvl5pPr marL="771525" indent="0" algn="ctr">
              <a:buNone/>
              <a:defRPr sz="675"/>
            </a:lvl5pPr>
            <a:lvl6pPr marL="964406" indent="0" algn="ctr">
              <a:buNone/>
              <a:defRPr sz="675"/>
            </a:lvl6pPr>
            <a:lvl7pPr marL="1157288" indent="0" algn="ctr">
              <a:buNone/>
              <a:defRPr sz="675"/>
            </a:lvl7pPr>
            <a:lvl8pPr marL="1350169" indent="0" algn="ctr">
              <a:buNone/>
              <a:defRPr sz="675"/>
            </a:lvl8pPr>
            <a:lvl9pPr marL="1543050" indent="0" algn="ctr">
              <a:buNone/>
              <a:defRPr sz="675"/>
            </a:lvl9pPr>
          </a:lstStyle>
          <a:p>
            <a:r>
              <a:rPr lang="en-US" dirty="0"/>
              <a:t>Click to edit Master text styles</a:t>
            </a:r>
          </a:p>
        </p:txBody>
      </p:sp>
      <p:sp>
        <p:nvSpPr>
          <p:cNvPr id="21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4669067" y="3325277"/>
            <a:ext cx="4456143" cy="343204"/>
          </a:xfrm>
        </p:spPr>
        <p:txBody>
          <a:bodyPr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1600" i="1">
                <a:solidFill>
                  <a:schemeClr val="tx2">
                    <a:lumMod val="75000"/>
                  </a:schemeClr>
                </a:solidFill>
              </a:defRPr>
            </a:lvl1pPr>
            <a:lvl2pPr marL="192881" indent="0">
              <a:buNone/>
              <a:defRPr sz="675"/>
            </a:lvl2pPr>
            <a:lvl3pPr marL="385763" indent="0">
              <a:buNone/>
              <a:defRPr sz="591"/>
            </a:lvl3pPr>
            <a:lvl4pPr marL="578644" indent="0">
              <a:buNone/>
              <a:defRPr sz="506"/>
            </a:lvl4pPr>
            <a:lvl5pPr marL="771525" indent="0">
              <a:buNone/>
              <a:defRPr sz="506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6717" y="4152240"/>
            <a:ext cx="3934346" cy="768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793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Title Blue B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7731357" cy="5143500"/>
          </a:xfrm>
          <a:prstGeom prst="rect">
            <a:avLst/>
          </a:prstGeom>
        </p:spPr>
      </p:pic>
      <p:grpSp>
        <p:nvGrpSpPr>
          <p:cNvPr id="14" name="Group 13"/>
          <p:cNvGrpSpPr/>
          <p:nvPr userDrawn="1"/>
        </p:nvGrpSpPr>
        <p:grpSpPr>
          <a:xfrm>
            <a:off x="3406665" y="0"/>
            <a:ext cx="5708379" cy="5143500"/>
            <a:chOff x="3435621" y="0"/>
            <a:chExt cx="5708379" cy="5143500"/>
          </a:xfrm>
        </p:grpSpPr>
        <p:sp useBgFill="1">
          <p:nvSpPr>
            <p:cNvPr id="16" name="Rectangle 8"/>
            <p:cNvSpPr/>
            <p:nvPr userDrawn="1"/>
          </p:nvSpPr>
          <p:spPr>
            <a:xfrm>
              <a:off x="3795913" y="0"/>
              <a:ext cx="5348087" cy="5143500"/>
            </a:xfrm>
            <a:custGeom>
              <a:avLst/>
              <a:gdLst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140834 w 9132434"/>
                <a:gd name="connsiteY0" fmla="*/ 0 h 6858000"/>
                <a:gd name="connsiteX1" fmla="*/ 9132434 w 9132434"/>
                <a:gd name="connsiteY1" fmla="*/ 0 h 6858000"/>
                <a:gd name="connsiteX2" fmla="*/ 9132434 w 9132434"/>
                <a:gd name="connsiteY2" fmla="*/ 6858000 h 6858000"/>
                <a:gd name="connsiteX3" fmla="*/ 0 w 9132434"/>
                <a:gd name="connsiteY3" fmla="*/ 6858000 h 6858000"/>
                <a:gd name="connsiteX4" fmla="*/ 140834 w 9132434"/>
                <a:gd name="connsiteY4" fmla="*/ 0 h 6858000"/>
                <a:gd name="connsiteX0" fmla="*/ 140834 w 9132434"/>
                <a:gd name="connsiteY0" fmla="*/ 0 h 6858000"/>
                <a:gd name="connsiteX1" fmla="*/ 9132434 w 9132434"/>
                <a:gd name="connsiteY1" fmla="*/ 0 h 6858000"/>
                <a:gd name="connsiteX2" fmla="*/ 9132434 w 9132434"/>
                <a:gd name="connsiteY2" fmla="*/ 6858000 h 6858000"/>
                <a:gd name="connsiteX3" fmla="*/ 0 w 9132434"/>
                <a:gd name="connsiteY3" fmla="*/ 6858000 h 6858000"/>
                <a:gd name="connsiteX4" fmla="*/ 140834 w 9132434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32434" h="6858000">
                  <a:moveTo>
                    <a:pt x="140834" y="0"/>
                  </a:moveTo>
                  <a:lnTo>
                    <a:pt x="9132434" y="0"/>
                  </a:lnTo>
                  <a:lnTo>
                    <a:pt x="9132434" y="6858000"/>
                  </a:lnTo>
                  <a:lnTo>
                    <a:pt x="0" y="6858000"/>
                  </a:lnTo>
                  <a:cubicBezTo>
                    <a:pt x="1225995" y="4769571"/>
                    <a:pt x="1890121" y="2653749"/>
                    <a:pt x="140834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  <a:cs typeface="+mn-cs"/>
              </a:endParaRPr>
            </a:p>
          </p:txBody>
        </p:sp>
        <p:pic>
          <p:nvPicPr>
            <p:cNvPr id="17" name="Picture 10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2279" r="63603"/>
            <a:stretch>
              <a:fillRect/>
            </a:stretch>
          </p:blipFill>
          <p:spPr bwMode="auto">
            <a:xfrm>
              <a:off x="3435621" y="0"/>
              <a:ext cx="1290638" cy="5143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4670584" y="548122"/>
            <a:ext cx="4444460" cy="2391713"/>
          </a:xfrm>
        </p:spPr>
        <p:txBody>
          <a:bodyPr anchor="b">
            <a:normAutofit/>
          </a:bodyPr>
          <a:lstStyle>
            <a:lvl1pPr algn="l">
              <a:defRPr sz="4000" baseline="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edit Master text styles</a:t>
            </a:r>
          </a:p>
        </p:txBody>
      </p:sp>
      <p:sp>
        <p:nvSpPr>
          <p:cNvPr id="2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677880" y="2992311"/>
            <a:ext cx="4444460" cy="318910"/>
          </a:xfrm>
        </p:spPr>
        <p:txBody>
          <a:bodyPr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2000" cap="all" baseline="0">
                <a:solidFill>
                  <a:schemeClr val="tx2">
                    <a:lumMod val="75000"/>
                  </a:schemeClr>
                </a:solidFill>
              </a:defRPr>
            </a:lvl1pPr>
            <a:lvl2pPr marL="192881" indent="0" algn="ctr">
              <a:buNone/>
              <a:defRPr sz="844"/>
            </a:lvl2pPr>
            <a:lvl3pPr marL="385763" indent="0" algn="ctr">
              <a:buNone/>
              <a:defRPr sz="760"/>
            </a:lvl3pPr>
            <a:lvl4pPr marL="578644" indent="0" algn="ctr">
              <a:buNone/>
              <a:defRPr sz="675"/>
            </a:lvl4pPr>
            <a:lvl5pPr marL="771525" indent="0" algn="ctr">
              <a:buNone/>
              <a:defRPr sz="675"/>
            </a:lvl5pPr>
            <a:lvl6pPr marL="964406" indent="0" algn="ctr">
              <a:buNone/>
              <a:defRPr sz="675"/>
            </a:lvl6pPr>
            <a:lvl7pPr marL="1157288" indent="0" algn="ctr">
              <a:buNone/>
              <a:defRPr sz="675"/>
            </a:lvl7pPr>
            <a:lvl8pPr marL="1350169" indent="0" algn="ctr">
              <a:buNone/>
              <a:defRPr sz="675"/>
            </a:lvl8pPr>
            <a:lvl9pPr marL="1543050" indent="0" algn="ctr">
              <a:buNone/>
              <a:defRPr sz="675"/>
            </a:lvl9pPr>
          </a:lstStyle>
          <a:p>
            <a:r>
              <a:rPr lang="en-US" dirty="0"/>
              <a:t>Click to edit Master text styles</a:t>
            </a:r>
          </a:p>
        </p:txBody>
      </p:sp>
      <p:sp>
        <p:nvSpPr>
          <p:cNvPr id="21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4669067" y="3325277"/>
            <a:ext cx="4456143" cy="343204"/>
          </a:xfrm>
        </p:spPr>
        <p:txBody>
          <a:bodyPr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1600" i="1">
                <a:solidFill>
                  <a:schemeClr val="tx2">
                    <a:lumMod val="75000"/>
                  </a:schemeClr>
                </a:solidFill>
              </a:defRPr>
            </a:lvl1pPr>
            <a:lvl2pPr marL="192881" indent="0">
              <a:buNone/>
              <a:defRPr sz="675"/>
            </a:lvl2pPr>
            <a:lvl3pPr marL="385763" indent="0">
              <a:buNone/>
              <a:defRPr sz="591"/>
            </a:lvl3pPr>
            <a:lvl4pPr marL="578644" indent="0">
              <a:buNone/>
              <a:defRPr sz="506"/>
            </a:lvl4pPr>
            <a:lvl5pPr marL="771525" indent="0">
              <a:buNone/>
              <a:defRPr sz="506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6717" y="4152240"/>
            <a:ext cx="3934346" cy="768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462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7901" y="0"/>
            <a:ext cx="8826099" cy="1181100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7901" y="1115736"/>
            <a:ext cx="8826099" cy="4027764"/>
          </a:xfrm>
        </p:spPr>
        <p:txBody>
          <a:bodyPr>
            <a:normAutofit/>
          </a:bodyPr>
          <a:lstStyle>
            <a:lvl1pPr marL="130969" indent="-130969">
              <a:spcBef>
                <a:spcPts val="0"/>
              </a:spcBef>
              <a:spcAft>
                <a:spcPts val="675"/>
              </a:spcAft>
              <a:buClr>
                <a:schemeClr val="bg1">
                  <a:lumMod val="85000"/>
                </a:schemeClr>
              </a:buClr>
              <a:buFont typeface="Arial" panose="020B0604020202020204" pitchFamily="34" charset="0"/>
              <a:buChar char="•"/>
              <a:defRPr sz="2400"/>
            </a:lvl1pPr>
            <a:lvl2pPr marL="289322" indent="-96441">
              <a:spcBef>
                <a:spcPts val="0"/>
              </a:spcBef>
              <a:spcAft>
                <a:spcPts val="675"/>
              </a:spcAft>
              <a:buClr>
                <a:schemeClr val="bg1">
                  <a:lumMod val="85000"/>
                </a:schemeClr>
              </a:buClr>
              <a:buFont typeface="Arial" panose="020B0604020202020204" pitchFamily="34" charset="0"/>
              <a:buChar char="•"/>
              <a:defRPr sz="1800"/>
            </a:lvl2pPr>
            <a:lvl3pPr marL="482204" indent="-96441">
              <a:spcBef>
                <a:spcPts val="0"/>
              </a:spcBef>
              <a:spcAft>
                <a:spcPts val="675"/>
              </a:spcAft>
              <a:buClr>
                <a:schemeClr val="bg1">
                  <a:lumMod val="85000"/>
                </a:schemeClr>
              </a:buClr>
              <a:buFont typeface="Arial" panose="020B0604020202020204" pitchFamily="34" charset="0"/>
              <a:buChar char="•"/>
              <a:defRPr sz="1200"/>
            </a:lvl3pPr>
            <a:lvl4pPr marL="675085" indent="-96441">
              <a:spcBef>
                <a:spcPts val="0"/>
              </a:spcBef>
              <a:spcAft>
                <a:spcPts val="675"/>
              </a:spcAft>
              <a:buClr>
                <a:schemeClr val="bg1">
                  <a:lumMod val="85000"/>
                </a:schemeClr>
              </a:buClr>
              <a:buFont typeface="Arial" panose="020B0604020202020204" pitchFamily="34" charset="0"/>
              <a:buChar char="•"/>
              <a:defRPr sz="1200"/>
            </a:lvl4pPr>
            <a:lvl5pPr marL="867966" indent="-96441">
              <a:spcBef>
                <a:spcPts val="0"/>
              </a:spcBef>
              <a:spcAft>
                <a:spcPts val="675"/>
              </a:spcAft>
              <a:buClr>
                <a:schemeClr val="bg1">
                  <a:lumMod val="85000"/>
                </a:schemeClr>
              </a:buClr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99125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1464" y="4694954"/>
            <a:ext cx="1852411" cy="361678"/>
          </a:xfrm>
          <a:prstGeom prst="rect">
            <a:avLst/>
          </a:prstGeom>
        </p:spPr>
      </p:pic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317901" y="0"/>
            <a:ext cx="8826099" cy="118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17901" y="1181101"/>
            <a:ext cx="8826099" cy="3962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1029" name="AutoShape 11"/>
          <p:cNvSpPr>
            <a:spLocks noChangeAspect="1" noChangeArrowheads="1" noTextEdit="1"/>
          </p:cNvSpPr>
          <p:nvPr userDrawn="1"/>
        </p:nvSpPr>
        <p:spPr bwMode="auto">
          <a:xfrm>
            <a:off x="7602141" y="4575575"/>
            <a:ext cx="1360884" cy="481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79911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1" r:id="rId6"/>
    <p:sldLayoutId id="2147483722" r:id="rId7"/>
    <p:sldLayoutId id="2147483723" r:id="rId8"/>
    <p:sldLayoutId id="2147483724" r:id="rId9"/>
    <p:sldLayoutId id="2147483725" r:id="rId10"/>
    <p:sldLayoutId id="2147483726" r:id="rId11"/>
    <p:sldLayoutId id="2147483727" r:id="rId12"/>
    <p:sldLayoutId id="2147483728" r:id="rId13"/>
    <p:sldLayoutId id="2147483741" r:id="rId14"/>
    <p:sldLayoutId id="2147483729" r:id="rId15"/>
    <p:sldLayoutId id="2147483730" r:id="rId16"/>
    <p:sldLayoutId id="2147483731" r:id="rId17"/>
    <p:sldLayoutId id="2147483732" r:id="rId18"/>
    <p:sldLayoutId id="2147483740" r:id="rId19"/>
    <p:sldLayoutId id="2147483733" r:id="rId20"/>
    <p:sldLayoutId id="2147483735" r:id="rId21"/>
    <p:sldLayoutId id="2147483736" r:id="rId22"/>
    <p:sldLayoutId id="2147483737" r:id="rId23"/>
    <p:sldLayoutId id="2147483738" r:id="rId24"/>
    <p:sldLayoutId id="2147483739" r:id="rId25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  <p:txStyles>
    <p:titleStyle>
      <a:lvl1pPr algn="l" defTabSz="385763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kern="1200">
          <a:solidFill>
            <a:schemeClr val="tx2">
              <a:lumMod val="75000"/>
            </a:schemeClr>
          </a:solidFill>
          <a:latin typeface="Palatino Linotype" panose="02040502050505030304" pitchFamily="18" charset="0"/>
          <a:ea typeface="+mj-ea"/>
          <a:cs typeface="+mj-cs"/>
        </a:defRPr>
      </a:lvl1pPr>
      <a:lvl2pPr algn="l" defTabSz="385763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025">
          <a:solidFill>
            <a:schemeClr val="bg1"/>
          </a:solidFill>
          <a:latin typeface="Palatino Linotype" panose="02040502050505030304" pitchFamily="18" charset="0"/>
        </a:defRPr>
      </a:lvl2pPr>
      <a:lvl3pPr algn="l" defTabSz="385763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025">
          <a:solidFill>
            <a:schemeClr val="bg1"/>
          </a:solidFill>
          <a:latin typeface="Palatino Linotype" panose="02040502050505030304" pitchFamily="18" charset="0"/>
        </a:defRPr>
      </a:lvl3pPr>
      <a:lvl4pPr algn="l" defTabSz="385763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025">
          <a:solidFill>
            <a:schemeClr val="bg1"/>
          </a:solidFill>
          <a:latin typeface="Palatino Linotype" panose="02040502050505030304" pitchFamily="18" charset="0"/>
        </a:defRPr>
      </a:lvl4pPr>
      <a:lvl5pPr algn="l" defTabSz="385763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025">
          <a:solidFill>
            <a:schemeClr val="bg1"/>
          </a:solidFill>
          <a:latin typeface="Palatino Linotype" panose="02040502050505030304" pitchFamily="18" charset="0"/>
        </a:defRPr>
      </a:lvl5pPr>
      <a:lvl6pPr marL="257175" algn="l" defTabSz="385763" rtl="0" fontAlgn="base">
        <a:lnSpc>
          <a:spcPct val="90000"/>
        </a:lnSpc>
        <a:spcBef>
          <a:spcPct val="0"/>
        </a:spcBef>
        <a:spcAft>
          <a:spcPct val="0"/>
        </a:spcAft>
        <a:defRPr sz="2025">
          <a:solidFill>
            <a:schemeClr val="bg1"/>
          </a:solidFill>
          <a:latin typeface="Palatino Linotype" panose="02040502050505030304" pitchFamily="18" charset="0"/>
        </a:defRPr>
      </a:lvl6pPr>
      <a:lvl7pPr marL="514350" algn="l" defTabSz="385763" rtl="0" fontAlgn="base">
        <a:lnSpc>
          <a:spcPct val="90000"/>
        </a:lnSpc>
        <a:spcBef>
          <a:spcPct val="0"/>
        </a:spcBef>
        <a:spcAft>
          <a:spcPct val="0"/>
        </a:spcAft>
        <a:defRPr sz="2025">
          <a:solidFill>
            <a:schemeClr val="bg1"/>
          </a:solidFill>
          <a:latin typeface="Palatino Linotype" panose="02040502050505030304" pitchFamily="18" charset="0"/>
        </a:defRPr>
      </a:lvl7pPr>
      <a:lvl8pPr marL="771525" algn="l" defTabSz="385763" rtl="0" fontAlgn="base">
        <a:lnSpc>
          <a:spcPct val="90000"/>
        </a:lnSpc>
        <a:spcBef>
          <a:spcPct val="0"/>
        </a:spcBef>
        <a:spcAft>
          <a:spcPct val="0"/>
        </a:spcAft>
        <a:defRPr sz="2025">
          <a:solidFill>
            <a:schemeClr val="bg1"/>
          </a:solidFill>
          <a:latin typeface="Palatino Linotype" panose="02040502050505030304" pitchFamily="18" charset="0"/>
        </a:defRPr>
      </a:lvl8pPr>
      <a:lvl9pPr marL="1028700" algn="l" defTabSz="385763" rtl="0" fontAlgn="base">
        <a:lnSpc>
          <a:spcPct val="90000"/>
        </a:lnSpc>
        <a:spcBef>
          <a:spcPct val="0"/>
        </a:spcBef>
        <a:spcAft>
          <a:spcPct val="0"/>
        </a:spcAft>
        <a:defRPr sz="2025">
          <a:solidFill>
            <a:schemeClr val="bg1"/>
          </a:solidFill>
          <a:latin typeface="Palatino Linotype" panose="02040502050505030304" pitchFamily="18" charset="0"/>
        </a:defRPr>
      </a:lvl9pPr>
    </p:titleStyle>
    <p:bodyStyle>
      <a:lvl1pPr marL="176213" indent="-176213" algn="l" defTabSz="385763" rtl="0" eaLnBrk="0" fontAlgn="base" hangingPunct="0">
        <a:lnSpc>
          <a:spcPct val="90000"/>
        </a:lnSpc>
        <a:spcBef>
          <a:spcPts val="0"/>
        </a:spcBef>
        <a:spcAft>
          <a:spcPts val="675"/>
        </a:spcAft>
        <a:buClr>
          <a:schemeClr val="bg1">
            <a:lumMod val="85000"/>
          </a:schemeClr>
        </a:buClr>
        <a:buFont typeface="Arial" panose="020B0604020202020204" pitchFamily="34" charset="0"/>
        <a:buChar char="•"/>
        <a:defRPr sz="24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1pPr>
      <a:lvl2pPr marL="341313" indent="-147638" algn="l" defTabSz="385763" rtl="0" eaLnBrk="0" fontAlgn="base" hangingPunct="0">
        <a:lnSpc>
          <a:spcPct val="90000"/>
        </a:lnSpc>
        <a:spcBef>
          <a:spcPts val="0"/>
        </a:spcBef>
        <a:spcAft>
          <a:spcPts val="675"/>
        </a:spcAft>
        <a:buClr>
          <a:schemeClr val="bg1">
            <a:lumMod val="85000"/>
          </a:schemeClr>
        </a:buClr>
        <a:buFont typeface="Arial" panose="020B0604020202020204" pitchFamily="34" charset="0"/>
        <a:buChar char="•"/>
        <a:defRPr sz="20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2pPr>
      <a:lvl3pPr marL="482204" indent="-96441" algn="l" defTabSz="385763" rtl="0" eaLnBrk="0" fontAlgn="base" hangingPunct="0">
        <a:lnSpc>
          <a:spcPct val="90000"/>
        </a:lnSpc>
        <a:spcBef>
          <a:spcPts val="0"/>
        </a:spcBef>
        <a:spcAft>
          <a:spcPts val="675"/>
        </a:spcAft>
        <a:buClr>
          <a:schemeClr val="bg1">
            <a:lumMod val="85000"/>
          </a:schemeClr>
        </a:buClr>
        <a:buFont typeface="Arial" panose="020B0604020202020204" pitchFamily="34" charset="0"/>
        <a:buChar char="•"/>
        <a:defRPr sz="20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3pPr>
      <a:lvl4pPr marL="675085" indent="-96441" algn="l" defTabSz="385763" rtl="0" eaLnBrk="0" fontAlgn="base" hangingPunct="0">
        <a:lnSpc>
          <a:spcPct val="90000"/>
        </a:lnSpc>
        <a:spcBef>
          <a:spcPts val="0"/>
        </a:spcBef>
        <a:spcAft>
          <a:spcPts val="675"/>
        </a:spcAft>
        <a:buClr>
          <a:schemeClr val="bg1">
            <a:lumMod val="85000"/>
          </a:schemeClr>
        </a:buClr>
        <a:buFont typeface="Arial" panose="020B0604020202020204" pitchFamily="34" charset="0"/>
        <a:buChar char="•"/>
        <a:defRPr sz="14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4pPr>
      <a:lvl5pPr marL="867966" indent="-96441" algn="l" defTabSz="385763" rtl="0" eaLnBrk="0" fontAlgn="base" hangingPunct="0">
        <a:lnSpc>
          <a:spcPct val="90000"/>
        </a:lnSpc>
        <a:spcBef>
          <a:spcPts val="0"/>
        </a:spcBef>
        <a:spcAft>
          <a:spcPts val="675"/>
        </a:spcAft>
        <a:buClr>
          <a:schemeClr val="bg1">
            <a:lumMod val="85000"/>
          </a:schemeClr>
        </a:buClr>
        <a:buFont typeface="Arial" panose="020B0604020202020204" pitchFamily="34" charset="0"/>
        <a:buChar char="•"/>
        <a:defRPr sz="14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5pPr>
      <a:lvl6pPr marL="1060847" indent="-96441" algn="l" defTabSz="385763" rtl="0" eaLnBrk="1" latinLnBrk="0" hangingPunct="1">
        <a:lnSpc>
          <a:spcPct val="90000"/>
        </a:lnSpc>
        <a:spcBef>
          <a:spcPts val="211"/>
        </a:spcBef>
        <a:buFont typeface="Arial" panose="020B0604020202020204" pitchFamily="34" charset="0"/>
        <a:buChar char="•"/>
        <a:defRPr sz="760" kern="1200">
          <a:solidFill>
            <a:schemeClr val="tx1"/>
          </a:solidFill>
          <a:latin typeface="+mn-lt"/>
          <a:ea typeface="+mn-ea"/>
          <a:cs typeface="+mn-cs"/>
        </a:defRPr>
      </a:lvl6pPr>
      <a:lvl7pPr marL="1253729" indent="-96441" algn="l" defTabSz="385763" rtl="0" eaLnBrk="1" latinLnBrk="0" hangingPunct="1">
        <a:lnSpc>
          <a:spcPct val="90000"/>
        </a:lnSpc>
        <a:spcBef>
          <a:spcPts val="211"/>
        </a:spcBef>
        <a:buFont typeface="Arial" panose="020B0604020202020204" pitchFamily="34" charset="0"/>
        <a:buChar char="•"/>
        <a:defRPr sz="760" kern="1200">
          <a:solidFill>
            <a:schemeClr val="tx1"/>
          </a:solidFill>
          <a:latin typeface="+mn-lt"/>
          <a:ea typeface="+mn-ea"/>
          <a:cs typeface="+mn-cs"/>
        </a:defRPr>
      </a:lvl7pPr>
      <a:lvl8pPr marL="1446610" indent="-96441" algn="l" defTabSz="385763" rtl="0" eaLnBrk="1" latinLnBrk="0" hangingPunct="1">
        <a:lnSpc>
          <a:spcPct val="90000"/>
        </a:lnSpc>
        <a:spcBef>
          <a:spcPts val="211"/>
        </a:spcBef>
        <a:buFont typeface="Arial" panose="020B0604020202020204" pitchFamily="34" charset="0"/>
        <a:buChar char="•"/>
        <a:defRPr sz="760" kern="1200">
          <a:solidFill>
            <a:schemeClr val="tx1"/>
          </a:solidFill>
          <a:latin typeface="+mn-lt"/>
          <a:ea typeface="+mn-ea"/>
          <a:cs typeface="+mn-cs"/>
        </a:defRPr>
      </a:lvl8pPr>
      <a:lvl9pPr marL="1639491" indent="-96441" algn="l" defTabSz="385763" rtl="0" eaLnBrk="1" latinLnBrk="0" hangingPunct="1">
        <a:lnSpc>
          <a:spcPct val="90000"/>
        </a:lnSpc>
        <a:spcBef>
          <a:spcPts val="211"/>
        </a:spcBef>
        <a:buFont typeface="Arial" panose="020B0604020202020204" pitchFamily="34" charset="0"/>
        <a:buChar char="•"/>
        <a:defRPr sz="7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1pPr>
      <a:lvl2pPr marL="192881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2pPr>
      <a:lvl3pPr marL="385763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3pPr>
      <a:lvl4pPr marL="578644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4pPr>
      <a:lvl5pPr marL="771525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5pPr>
      <a:lvl6pPr marL="964406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6pPr>
      <a:lvl7pPr marL="1157288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7pPr>
      <a:lvl8pPr marL="1350169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8pPr>
      <a:lvl9pPr marL="1543050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7" Type="http://schemas.openxmlformats.org/officeDocument/2006/relationships/image" Target="../media/image21.tif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0.tiff"/><Relationship Id="rId5" Type="http://schemas.openxmlformats.org/officeDocument/2006/relationships/image" Target="../media/image19.tiff"/><Relationship Id="rId4" Type="http://schemas.openxmlformats.org/officeDocument/2006/relationships/image" Target="../media/image18.tif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emf"/><Relationship Id="rId2" Type="http://schemas.openxmlformats.org/officeDocument/2006/relationships/image" Target="../media/image22.png"/><Relationship Id="rId16" Type="http://schemas.openxmlformats.org/officeDocument/2006/relationships/image" Target="../media/image36.tiff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5" Type="http://schemas.openxmlformats.org/officeDocument/2006/relationships/image" Target="../media/image3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Relationship Id="rId14" Type="http://schemas.openxmlformats.org/officeDocument/2006/relationships/image" Target="../media/image3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DS 7333 – </a:t>
            </a:r>
            <a:br>
              <a:rPr lang="en-US" dirty="0"/>
            </a:br>
            <a:r>
              <a:rPr lang="en-US" dirty="0"/>
              <a:t>Quantifying the World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Live session - 1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Course Introduction &amp; Overview</a:t>
            </a:r>
          </a:p>
        </p:txBody>
      </p:sp>
    </p:spTree>
    <p:extLst>
      <p:ext uri="{BB962C8B-B14F-4D97-AF65-F5344CB8AC3E}">
        <p14:creationId xmlns:p14="http://schemas.microsoft.com/office/powerpoint/2010/main" val="659791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B45A40F-6DED-094B-9C70-8C2E76CFD0A0}"/>
              </a:ext>
            </a:extLst>
          </p:cNvPr>
          <p:cNvSpPr/>
          <p:nvPr/>
        </p:nvSpPr>
        <p:spPr>
          <a:xfrm>
            <a:off x="3267115" y="1108621"/>
            <a:ext cx="5097657" cy="342362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59F728-DE7B-6D4A-BBA7-1CC5037B1E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901" y="0"/>
            <a:ext cx="8826099" cy="1181100"/>
          </a:xfrm>
        </p:spPr>
        <p:txBody>
          <a:bodyPr/>
          <a:lstStyle/>
          <a:p>
            <a:r>
              <a:rPr lang="en-US" dirty="0"/>
              <a:t>Welcome to Quantifying the World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18BCC0-77F7-DD44-AD7B-2C67FF9402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119" y="1302103"/>
            <a:ext cx="1879858" cy="18798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1F514B4-A340-F440-81EB-0A42820AA3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538" y="3846315"/>
            <a:ext cx="386820" cy="2933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4DD90CE-48A6-B740-9D07-21CC4DDC64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276" y="4218902"/>
            <a:ext cx="596244" cy="1923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B6FC0A2-1DAA-AB41-8AB1-A015A06F24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35053" y="3981191"/>
            <a:ext cx="964924" cy="1584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FFE1A57-06A1-6B4B-A0FB-5AED014E18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40466" y="4266810"/>
            <a:ext cx="342598" cy="1163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87ED966-9353-6F44-A0B0-5CED3755953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4468" y="4249110"/>
            <a:ext cx="288210" cy="13401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58498CA-5DDB-AD45-9E40-382FB64BCE45}"/>
              </a:ext>
            </a:extLst>
          </p:cNvPr>
          <p:cNvSpPr txBox="1"/>
          <p:nvPr/>
        </p:nvSpPr>
        <p:spPr>
          <a:xfrm>
            <a:off x="3362965" y="1203185"/>
            <a:ext cx="4905955" cy="3208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Helvetica" pitchFamily="2" charset="0"/>
              </a:rPr>
              <a:t>Brief Bio</a:t>
            </a:r>
          </a:p>
          <a:p>
            <a:endParaRPr lang="en-US" dirty="0">
              <a:latin typeface="Helvetica" pitchFamily="2" charset="0"/>
            </a:endParaRPr>
          </a:p>
          <a:p>
            <a:r>
              <a:rPr lang="en-US" dirty="0">
                <a:latin typeface="Helvetica" pitchFamily="2" charset="0"/>
              </a:rPr>
              <a:t>Despite having (2) Masters’ degrees, I am not a doctor – please feel free to refer to me simply as “Brad” throughout this course.</a:t>
            </a:r>
          </a:p>
          <a:p>
            <a:endParaRPr lang="en-US" dirty="0">
              <a:latin typeface="Helvetica" pitchFamily="2" charset="0"/>
            </a:endParaRPr>
          </a:p>
          <a:p>
            <a:r>
              <a:rPr lang="en-US" dirty="0">
                <a:latin typeface="Helvetica" pitchFamily="2" charset="0"/>
              </a:rPr>
              <a:t>In addition to being an Adjunct Professor with SMU’s Data Science program, I am a full-time employee of PwC, where I serve as a Director within our PwC Intelligence organization, and an independent data science consultant authorized to perform “outside activities.”</a:t>
            </a:r>
          </a:p>
          <a:p>
            <a:endParaRPr lang="en-US" dirty="0">
              <a:latin typeface="Helvetica" pitchFamily="2" charset="0"/>
            </a:endParaRPr>
          </a:p>
          <a:p>
            <a:r>
              <a:rPr lang="en-US" dirty="0">
                <a:latin typeface="Helvetica" pitchFamily="2" charset="0"/>
              </a:rPr>
              <a:t>Most importantly, I am a husband and father and have firsthand experience “having a family” while working and attending school full-time.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7F02E11-CD07-8041-89D7-7527AACB21CF}"/>
              </a:ext>
            </a:extLst>
          </p:cNvPr>
          <p:cNvSpPr txBox="1"/>
          <p:nvPr/>
        </p:nvSpPr>
        <p:spPr>
          <a:xfrm>
            <a:off x="461391" y="3314083"/>
            <a:ext cx="2685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Helvetica" pitchFamily="2" charset="0"/>
              </a:rPr>
              <a:t>“My name is </a:t>
            </a:r>
            <a:r>
              <a:rPr lang="en-US" sz="1000" b="1" dirty="0">
                <a:latin typeface="Helvetica" pitchFamily="2" charset="0"/>
              </a:rPr>
              <a:t>Brad Blanchard</a:t>
            </a:r>
            <a:r>
              <a:rPr lang="en-US" sz="1000" dirty="0">
                <a:latin typeface="Helvetica" pitchFamily="2" charset="0"/>
              </a:rPr>
              <a:t>, and I will be your Quantifying the World professor.”</a:t>
            </a:r>
          </a:p>
        </p:txBody>
      </p:sp>
    </p:spTree>
    <p:extLst>
      <p:ext uri="{BB962C8B-B14F-4D97-AF65-F5344CB8AC3E}">
        <p14:creationId xmlns:p14="http://schemas.microsoft.com/office/powerpoint/2010/main" val="4175658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40B41-A77A-D844-A9D9-2E6545B80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Me</a:t>
            </a:r>
          </a:p>
        </p:txBody>
      </p:sp>
      <p:sp>
        <p:nvSpPr>
          <p:cNvPr id="7" name="Google Shape;272;p26">
            <a:extLst>
              <a:ext uri="{FF2B5EF4-FFF2-40B4-BE49-F238E27FC236}">
                <a16:creationId xmlns:a16="http://schemas.microsoft.com/office/drawing/2014/main" id="{28367935-66F8-1446-BD0E-C414562CD538}"/>
              </a:ext>
            </a:extLst>
          </p:cNvPr>
          <p:cNvSpPr txBox="1"/>
          <p:nvPr/>
        </p:nvSpPr>
        <p:spPr>
          <a:xfrm>
            <a:off x="1703196" y="1181100"/>
            <a:ext cx="7141739" cy="2877338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latin typeface="Georgia"/>
              <a:ea typeface="Georgia"/>
              <a:cs typeface="Georgia"/>
              <a:sym typeface="Georgia"/>
            </a:endParaRPr>
          </a:p>
        </p:txBody>
      </p:sp>
      <p:grpSp>
        <p:nvGrpSpPr>
          <p:cNvPr id="8" name="Google Shape;275;p26">
            <a:extLst>
              <a:ext uri="{FF2B5EF4-FFF2-40B4-BE49-F238E27FC236}">
                <a16:creationId xmlns:a16="http://schemas.microsoft.com/office/drawing/2014/main" id="{BE7A85EC-CFA7-B14F-B340-BD394EEDDF9F}"/>
              </a:ext>
            </a:extLst>
          </p:cNvPr>
          <p:cNvGrpSpPr/>
          <p:nvPr/>
        </p:nvGrpSpPr>
        <p:grpSpPr>
          <a:xfrm>
            <a:off x="1819790" y="1381519"/>
            <a:ext cx="2015225" cy="614012"/>
            <a:chOff x="2749350" y="1390525"/>
            <a:chExt cx="2452850" cy="747350"/>
          </a:xfrm>
        </p:grpSpPr>
        <p:pic>
          <p:nvPicPr>
            <p:cNvPr id="11" name="Google Shape;276;p26">
              <a:extLst>
                <a:ext uri="{FF2B5EF4-FFF2-40B4-BE49-F238E27FC236}">
                  <a16:creationId xmlns:a16="http://schemas.microsoft.com/office/drawing/2014/main" id="{3BE6A4F3-2EBE-4745-A84E-EB2B922998B2}"/>
                </a:ext>
              </a:extLst>
            </p:cNvPr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2749350" y="1390525"/>
              <a:ext cx="794900" cy="7473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" name="Google Shape;277;p26">
              <a:extLst>
                <a:ext uri="{FF2B5EF4-FFF2-40B4-BE49-F238E27FC236}">
                  <a16:creationId xmlns:a16="http://schemas.microsoft.com/office/drawing/2014/main" id="{4CB353F9-F369-414F-86F1-51C1EE2F1CA9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488825" y="1390525"/>
              <a:ext cx="713375" cy="7473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" name="Google Shape;278;p26">
              <a:extLst>
                <a:ext uri="{FF2B5EF4-FFF2-40B4-BE49-F238E27FC236}">
                  <a16:creationId xmlns:a16="http://schemas.microsoft.com/office/drawing/2014/main" id="{C1AE669E-1106-AF44-BE45-34B7F31A465B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645125" y="1390525"/>
              <a:ext cx="742821" cy="7473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" name="Google Shape;279;p26">
            <a:extLst>
              <a:ext uri="{FF2B5EF4-FFF2-40B4-BE49-F238E27FC236}">
                <a16:creationId xmlns:a16="http://schemas.microsoft.com/office/drawing/2014/main" id="{9C1B1D31-24C0-684B-A63D-48B337EE6F54}"/>
              </a:ext>
            </a:extLst>
          </p:cNvPr>
          <p:cNvSpPr txBox="1"/>
          <p:nvPr/>
        </p:nvSpPr>
        <p:spPr>
          <a:xfrm>
            <a:off x="317901" y="1478674"/>
            <a:ext cx="1309839" cy="343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latin typeface="Georgia"/>
                <a:ea typeface="Georgia"/>
                <a:cs typeface="Georgia"/>
                <a:sym typeface="Georgia"/>
              </a:rPr>
              <a:t>Education</a:t>
            </a:r>
            <a:endParaRPr sz="1600" b="1" dirty="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5" name="Google Shape;280;p26">
            <a:extLst>
              <a:ext uri="{FF2B5EF4-FFF2-40B4-BE49-F238E27FC236}">
                <a16:creationId xmlns:a16="http://schemas.microsoft.com/office/drawing/2014/main" id="{32039F58-E43C-BA4B-AF2C-A67104E048EA}"/>
              </a:ext>
            </a:extLst>
          </p:cNvPr>
          <p:cNvSpPr txBox="1"/>
          <p:nvPr/>
        </p:nvSpPr>
        <p:spPr>
          <a:xfrm>
            <a:off x="630664" y="2440584"/>
            <a:ext cx="997076" cy="343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latin typeface="Georgia"/>
                <a:ea typeface="Georgia"/>
                <a:cs typeface="Georgia"/>
                <a:sym typeface="Georgia"/>
              </a:rPr>
              <a:t>Work</a:t>
            </a:r>
            <a:endParaRPr sz="1600" b="1" dirty="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6" name="Google Shape;281;p26">
            <a:extLst>
              <a:ext uri="{FF2B5EF4-FFF2-40B4-BE49-F238E27FC236}">
                <a16:creationId xmlns:a16="http://schemas.microsoft.com/office/drawing/2014/main" id="{8F29CCDD-590E-6840-9846-3778AE1C665A}"/>
              </a:ext>
            </a:extLst>
          </p:cNvPr>
          <p:cNvSpPr txBox="1"/>
          <p:nvPr/>
        </p:nvSpPr>
        <p:spPr>
          <a:xfrm>
            <a:off x="630664" y="3346737"/>
            <a:ext cx="997076" cy="343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latin typeface="Georgia"/>
                <a:ea typeface="Georgia"/>
                <a:cs typeface="Georgia"/>
                <a:sym typeface="Georgia"/>
              </a:rPr>
              <a:t>Family</a:t>
            </a:r>
            <a:endParaRPr sz="1600" b="1">
              <a:latin typeface="Georgia"/>
              <a:ea typeface="Georgia"/>
              <a:cs typeface="Georgia"/>
              <a:sym typeface="Georgia"/>
            </a:endParaRPr>
          </a:p>
        </p:txBody>
      </p:sp>
      <p:cxnSp>
        <p:nvCxnSpPr>
          <p:cNvPr id="21" name="Google Shape;294;p26">
            <a:extLst>
              <a:ext uri="{FF2B5EF4-FFF2-40B4-BE49-F238E27FC236}">
                <a16:creationId xmlns:a16="http://schemas.microsoft.com/office/drawing/2014/main" id="{76579821-D20A-CE4F-A485-2663B842634A}"/>
              </a:ext>
            </a:extLst>
          </p:cNvPr>
          <p:cNvCxnSpPr>
            <a:cxnSpLocks/>
          </p:cNvCxnSpPr>
          <p:nvPr/>
        </p:nvCxnSpPr>
        <p:spPr>
          <a:xfrm>
            <a:off x="1718284" y="1179936"/>
            <a:ext cx="0" cy="28674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" name="Google Shape;295;p26">
            <a:extLst>
              <a:ext uri="{FF2B5EF4-FFF2-40B4-BE49-F238E27FC236}">
                <a16:creationId xmlns:a16="http://schemas.microsoft.com/office/drawing/2014/main" id="{05D91513-2AD1-D940-ADCA-CD0F37B3AF7F}"/>
              </a:ext>
            </a:extLst>
          </p:cNvPr>
          <p:cNvCxnSpPr>
            <a:cxnSpLocks/>
          </p:cNvCxnSpPr>
          <p:nvPr/>
        </p:nvCxnSpPr>
        <p:spPr>
          <a:xfrm>
            <a:off x="1718284" y="4047358"/>
            <a:ext cx="7126651" cy="1108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Google Shape;296;p26">
            <a:extLst>
              <a:ext uri="{FF2B5EF4-FFF2-40B4-BE49-F238E27FC236}">
                <a16:creationId xmlns:a16="http://schemas.microsoft.com/office/drawing/2014/main" id="{EECBD0C2-1561-2048-8A9D-EE62BACCB9BF}"/>
              </a:ext>
            </a:extLst>
          </p:cNvPr>
          <p:cNvCxnSpPr>
            <a:cxnSpLocks/>
          </p:cNvCxnSpPr>
          <p:nvPr/>
        </p:nvCxnSpPr>
        <p:spPr>
          <a:xfrm>
            <a:off x="3191603" y="3915001"/>
            <a:ext cx="0" cy="143437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" name="Google Shape;297;p26">
            <a:extLst>
              <a:ext uri="{FF2B5EF4-FFF2-40B4-BE49-F238E27FC236}">
                <a16:creationId xmlns:a16="http://schemas.microsoft.com/office/drawing/2014/main" id="{6D94197B-70DB-484B-8B3C-C08D44DB047D}"/>
              </a:ext>
            </a:extLst>
          </p:cNvPr>
          <p:cNvCxnSpPr>
            <a:cxnSpLocks/>
          </p:cNvCxnSpPr>
          <p:nvPr/>
        </p:nvCxnSpPr>
        <p:spPr>
          <a:xfrm>
            <a:off x="4664923" y="3915001"/>
            <a:ext cx="0" cy="143437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" name="Google Shape;298;p26">
            <a:extLst>
              <a:ext uri="{FF2B5EF4-FFF2-40B4-BE49-F238E27FC236}">
                <a16:creationId xmlns:a16="http://schemas.microsoft.com/office/drawing/2014/main" id="{94B2C79D-060D-7343-B3EB-B47C9C73F137}"/>
              </a:ext>
            </a:extLst>
          </p:cNvPr>
          <p:cNvCxnSpPr>
            <a:cxnSpLocks/>
          </p:cNvCxnSpPr>
          <p:nvPr/>
        </p:nvCxnSpPr>
        <p:spPr>
          <a:xfrm>
            <a:off x="6138243" y="3915001"/>
            <a:ext cx="0" cy="143437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" name="Google Shape;299;p26">
            <a:extLst>
              <a:ext uri="{FF2B5EF4-FFF2-40B4-BE49-F238E27FC236}">
                <a16:creationId xmlns:a16="http://schemas.microsoft.com/office/drawing/2014/main" id="{42521FA1-8AF8-5D47-BBB4-565FD75C0D82}"/>
              </a:ext>
            </a:extLst>
          </p:cNvPr>
          <p:cNvCxnSpPr>
            <a:cxnSpLocks/>
          </p:cNvCxnSpPr>
          <p:nvPr/>
        </p:nvCxnSpPr>
        <p:spPr>
          <a:xfrm>
            <a:off x="7611563" y="3915001"/>
            <a:ext cx="0" cy="143437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" name="Google Shape;300;p26">
            <a:extLst>
              <a:ext uri="{FF2B5EF4-FFF2-40B4-BE49-F238E27FC236}">
                <a16:creationId xmlns:a16="http://schemas.microsoft.com/office/drawing/2014/main" id="{776604A9-CC14-6348-B273-73AC492974BF}"/>
              </a:ext>
            </a:extLst>
          </p:cNvPr>
          <p:cNvSpPr txBox="1"/>
          <p:nvPr/>
        </p:nvSpPr>
        <p:spPr>
          <a:xfrm>
            <a:off x="1718284" y="4018483"/>
            <a:ext cx="997076" cy="343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i="1" dirty="0">
                <a:latin typeface="Georgia"/>
                <a:ea typeface="Georgia"/>
                <a:cs typeface="Georgia"/>
                <a:sym typeface="Georgia"/>
              </a:rPr>
              <a:t>Count</a:t>
            </a:r>
            <a:endParaRPr sz="1600" i="1" dirty="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8" name="Google Shape;301;p26">
            <a:extLst>
              <a:ext uri="{FF2B5EF4-FFF2-40B4-BE49-F238E27FC236}">
                <a16:creationId xmlns:a16="http://schemas.microsoft.com/office/drawing/2014/main" id="{406FE821-DEAD-EB40-9B6F-189EFAC421B2}"/>
              </a:ext>
            </a:extLst>
          </p:cNvPr>
          <p:cNvSpPr txBox="1"/>
          <p:nvPr/>
        </p:nvSpPr>
        <p:spPr>
          <a:xfrm>
            <a:off x="2948893" y="4018483"/>
            <a:ext cx="464962" cy="343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i="1">
                <a:latin typeface="Georgia"/>
                <a:ea typeface="Georgia"/>
                <a:cs typeface="Georgia"/>
                <a:sym typeface="Georgia"/>
              </a:rPr>
              <a:t>2</a:t>
            </a:r>
            <a:endParaRPr sz="1600" i="1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9" name="Google Shape;302;p26">
            <a:extLst>
              <a:ext uri="{FF2B5EF4-FFF2-40B4-BE49-F238E27FC236}">
                <a16:creationId xmlns:a16="http://schemas.microsoft.com/office/drawing/2014/main" id="{EF38137A-09E1-8A4E-8CAC-BA3C6947A5CA}"/>
              </a:ext>
            </a:extLst>
          </p:cNvPr>
          <p:cNvSpPr txBox="1"/>
          <p:nvPr/>
        </p:nvSpPr>
        <p:spPr>
          <a:xfrm>
            <a:off x="4432442" y="4018483"/>
            <a:ext cx="464962" cy="343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i="1">
                <a:latin typeface="Georgia"/>
                <a:ea typeface="Georgia"/>
                <a:cs typeface="Georgia"/>
                <a:sym typeface="Georgia"/>
              </a:rPr>
              <a:t>4</a:t>
            </a:r>
            <a:endParaRPr sz="1600" i="1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0" name="Google Shape;303;p26">
            <a:extLst>
              <a:ext uri="{FF2B5EF4-FFF2-40B4-BE49-F238E27FC236}">
                <a16:creationId xmlns:a16="http://schemas.microsoft.com/office/drawing/2014/main" id="{0D67D4E5-EB91-1247-B667-7FD0C98ED2F6}"/>
              </a:ext>
            </a:extLst>
          </p:cNvPr>
          <p:cNvSpPr txBox="1"/>
          <p:nvPr/>
        </p:nvSpPr>
        <p:spPr>
          <a:xfrm>
            <a:off x="5915992" y="4018483"/>
            <a:ext cx="464962" cy="343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i="1">
                <a:latin typeface="Georgia"/>
                <a:ea typeface="Georgia"/>
                <a:cs typeface="Georgia"/>
                <a:sym typeface="Georgia"/>
              </a:rPr>
              <a:t>6</a:t>
            </a:r>
            <a:endParaRPr sz="1600" i="1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1" name="Google Shape;304;p26">
            <a:extLst>
              <a:ext uri="{FF2B5EF4-FFF2-40B4-BE49-F238E27FC236}">
                <a16:creationId xmlns:a16="http://schemas.microsoft.com/office/drawing/2014/main" id="{0E504D0D-F3AA-E445-8AA1-6B537DAD664B}"/>
              </a:ext>
            </a:extLst>
          </p:cNvPr>
          <p:cNvSpPr txBox="1"/>
          <p:nvPr/>
        </p:nvSpPr>
        <p:spPr>
          <a:xfrm>
            <a:off x="7379082" y="4018483"/>
            <a:ext cx="464962" cy="343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i="1">
                <a:latin typeface="Georgia"/>
                <a:ea typeface="Georgia"/>
                <a:cs typeface="Georgia"/>
                <a:sym typeface="Georgia"/>
              </a:rPr>
              <a:t>8</a:t>
            </a:r>
            <a:endParaRPr sz="1600" i="1">
              <a:latin typeface="Georgia"/>
              <a:ea typeface="Georgia"/>
              <a:cs typeface="Georgia"/>
              <a:sym typeface="Georgia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FE722F77-65BA-6142-84DB-972652D47EAD}"/>
              </a:ext>
            </a:extLst>
          </p:cNvPr>
          <p:cNvGrpSpPr/>
          <p:nvPr/>
        </p:nvGrpSpPr>
        <p:grpSpPr>
          <a:xfrm>
            <a:off x="1861227" y="3178180"/>
            <a:ext cx="6239515" cy="692069"/>
            <a:chOff x="2402045" y="4678715"/>
            <a:chExt cx="8843987" cy="980950"/>
          </a:xfrm>
        </p:grpSpPr>
        <p:grpSp>
          <p:nvGrpSpPr>
            <p:cNvPr id="33" name="Google Shape;286;p26">
              <a:extLst>
                <a:ext uri="{FF2B5EF4-FFF2-40B4-BE49-F238E27FC236}">
                  <a16:creationId xmlns:a16="http://schemas.microsoft.com/office/drawing/2014/main" id="{44839D0F-156B-D440-AC93-4143FDDDEDB6}"/>
                </a:ext>
              </a:extLst>
            </p:cNvPr>
            <p:cNvGrpSpPr/>
            <p:nvPr/>
          </p:nvGrpSpPr>
          <p:grpSpPr>
            <a:xfrm>
              <a:off x="2402045" y="4678715"/>
              <a:ext cx="8005727" cy="980950"/>
              <a:chOff x="2013724" y="3494043"/>
              <a:chExt cx="6308183" cy="772948"/>
            </a:xfrm>
          </p:grpSpPr>
          <p:pic>
            <p:nvPicPr>
              <p:cNvPr id="35" name="Google Shape;287;p26">
                <a:extLst>
                  <a:ext uri="{FF2B5EF4-FFF2-40B4-BE49-F238E27FC236}">
                    <a16:creationId xmlns:a16="http://schemas.microsoft.com/office/drawing/2014/main" id="{B3EE6F6D-DDB6-EA4B-A607-27E535FE569E}"/>
                  </a:ext>
                </a:extLst>
              </p:cNvPr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2747225" y="3500206"/>
                <a:ext cx="751800" cy="74758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6" name="Google Shape;288;p26">
                <a:extLst>
                  <a:ext uri="{FF2B5EF4-FFF2-40B4-BE49-F238E27FC236}">
                    <a16:creationId xmlns:a16="http://schemas.microsoft.com/office/drawing/2014/main" id="{236F9B84-CC14-CA42-AF3B-7C5DE3539F36}"/>
                  </a:ext>
                </a:extLst>
              </p:cNvPr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3636901" y="3500199"/>
                <a:ext cx="715100" cy="7476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7" name="Google Shape;289;p26">
                <a:extLst>
                  <a:ext uri="{FF2B5EF4-FFF2-40B4-BE49-F238E27FC236}">
                    <a16:creationId xmlns:a16="http://schemas.microsoft.com/office/drawing/2014/main" id="{2B99D7E9-1CDB-4A43-9971-E9AC1DA536BD}"/>
                  </a:ext>
                </a:extLst>
              </p:cNvPr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>
                <a:off x="5223377" y="3500199"/>
                <a:ext cx="653605" cy="7476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8" name="Google Shape;290;p26">
                <a:extLst>
                  <a:ext uri="{FF2B5EF4-FFF2-40B4-BE49-F238E27FC236}">
                    <a16:creationId xmlns:a16="http://schemas.microsoft.com/office/drawing/2014/main" id="{669F9A26-C7CB-BF4D-AAC7-7929C63ADFC6}"/>
                  </a:ext>
                </a:extLst>
              </p:cNvPr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6014858" y="3500200"/>
                <a:ext cx="595616" cy="7476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9" name="Google Shape;291;p26">
                <a:extLst>
                  <a:ext uri="{FF2B5EF4-FFF2-40B4-BE49-F238E27FC236}">
                    <a16:creationId xmlns:a16="http://schemas.microsoft.com/office/drawing/2014/main" id="{8C76C6CC-831D-E44E-950C-A24EC67AEBC8}"/>
                  </a:ext>
                </a:extLst>
              </p:cNvPr>
              <p:cNvPicPr preferRelativeResize="0"/>
              <p:nvPr/>
            </p:nvPicPr>
            <p:blipFill>
              <a:blip r:embed="rId9">
                <a:alphaModFix/>
              </a:blip>
              <a:stretch>
                <a:fillRect/>
              </a:stretch>
            </p:blipFill>
            <p:spPr>
              <a:xfrm>
                <a:off x="2013724" y="3506357"/>
                <a:ext cx="595625" cy="73528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0" name="Google Shape;292;p26">
                <a:extLst>
                  <a:ext uri="{FF2B5EF4-FFF2-40B4-BE49-F238E27FC236}">
                    <a16:creationId xmlns:a16="http://schemas.microsoft.com/office/drawing/2014/main" id="{E8DC38D1-4902-5943-8522-CA6D788E4398}"/>
                  </a:ext>
                </a:extLst>
              </p:cNvPr>
              <p:cNvPicPr preferRelativeResize="0"/>
              <p:nvPr/>
            </p:nvPicPr>
            <p:blipFill>
              <a:blip r:embed="rId10">
                <a:alphaModFix/>
              </a:blip>
              <a:stretch>
                <a:fillRect/>
              </a:stretch>
            </p:blipFill>
            <p:spPr>
              <a:xfrm>
                <a:off x="4489877" y="3511174"/>
                <a:ext cx="595625" cy="72565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1" name="Google Shape;293;p26">
                <a:extLst>
                  <a:ext uri="{FF2B5EF4-FFF2-40B4-BE49-F238E27FC236}">
                    <a16:creationId xmlns:a16="http://schemas.microsoft.com/office/drawing/2014/main" id="{15D36E35-D5B6-8B4A-9C3D-AE2DDB423381}"/>
                  </a:ext>
                </a:extLst>
              </p:cNvPr>
              <p:cNvPicPr preferRelativeResize="0"/>
              <p:nvPr/>
            </p:nvPicPr>
            <p:blipFill>
              <a:blip r:embed="rId11">
                <a:alphaModFix/>
              </a:blip>
              <a:stretch>
                <a:fillRect/>
              </a:stretch>
            </p:blipFill>
            <p:spPr>
              <a:xfrm>
                <a:off x="7726282" y="3494043"/>
                <a:ext cx="595625" cy="77294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3" name="Google Shape;292;p26">
                <a:extLst>
                  <a:ext uri="{FF2B5EF4-FFF2-40B4-BE49-F238E27FC236}">
                    <a16:creationId xmlns:a16="http://schemas.microsoft.com/office/drawing/2014/main" id="{69779A65-6CBE-DD49-92D6-2CDAA64E74A6}"/>
                  </a:ext>
                </a:extLst>
              </p:cNvPr>
              <p:cNvPicPr preferRelativeResize="0"/>
              <p:nvPr/>
            </p:nvPicPr>
            <p:blipFill>
              <a:blip r:embed="rId10">
                <a:alphaModFix/>
              </a:blip>
              <a:stretch>
                <a:fillRect/>
              </a:stretch>
            </p:blipFill>
            <p:spPr>
              <a:xfrm>
                <a:off x="6991529" y="3498896"/>
                <a:ext cx="595625" cy="7256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1239FF08-FF5E-2B47-8FCB-ABAA9859FB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0820582" y="5004765"/>
              <a:ext cx="425450" cy="601033"/>
            </a:xfrm>
            <a:prstGeom prst="rect">
              <a:avLst/>
            </a:prstGeom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1DD88F91-5030-4142-AD02-8BC8259D8FB9}"/>
              </a:ext>
            </a:extLst>
          </p:cNvPr>
          <p:cNvGrpSpPr/>
          <p:nvPr/>
        </p:nvGrpSpPr>
        <p:grpSpPr>
          <a:xfrm>
            <a:off x="1797126" y="2294728"/>
            <a:ext cx="2804965" cy="644926"/>
            <a:chOff x="1936790" y="2295892"/>
            <a:chExt cx="2804965" cy="644926"/>
          </a:xfrm>
        </p:grpSpPr>
        <p:grpSp>
          <p:nvGrpSpPr>
            <p:cNvPr id="17" name="Google Shape;282;p26">
              <a:extLst>
                <a:ext uri="{FF2B5EF4-FFF2-40B4-BE49-F238E27FC236}">
                  <a16:creationId xmlns:a16="http://schemas.microsoft.com/office/drawing/2014/main" id="{7A3481C7-B2DF-6541-BC8C-7F792083BF7A}"/>
                </a:ext>
              </a:extLst>
            </p:cNvPr>
            <p:cNvGrpSpPr/>
            <p:nvPr/>
          </p:nvGrpSpPr>
          <p:grpSpPr>
            <a:xfrm>
              <a:off x="1936790" y="2295892"/>
              <a:ext cx="2060539" cy="644926"/>
              <a:chOff x="2747770" y="2412000"/>
              <a:chExt cx="2387783" cy="747350"/>
            </a:xfrm>
          </p:grpSpPr>
          <p:pic>
            <p:nvPicPr>
              <p:cNvPr id="18" name="Google Shape;283;p26">
                <a:extLst>
                  <a:ext uri="{FF2B5EF4-FFF2-40B4-BE49-F238E27FC236}">
                    <a16:creationId xmlns:a16="http://schemas.microsoft.com/office/drawing/2014/main" id="{C44B4CBC-A045-6942-857F-6EF4E0EF6B0A}"/>
                  </a:ext>
                </a:extLst>
              </p:cNvPr>
              <p:cNvPicPr preferRelativeResize="0"/>
              <p:nvPr/>
            </p:nvPicPr>
            <p:blipFill>
              <a:blip r:embed="rId13">
                <a:alphaModFix/>
              </a:blip>
              <a:stretch>
                <a:fillRect/>
              </a:stretch>
            </p:blipFill>
            <p:spPr>
              <a:xfrm>
                <a:off x="2747770" y="2544650"/>
                <a:ext cx="820041" cy="4820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9" name="Google Shape;284;p26">
                <a:extLst>
                  <a:ext uri="{FF2B5EF4-FFF2-40B4-BE49-F238E27FC236}">
                    <a16:creationId xmlns:a16="http://schemas.microsoft.com/office/drawing/2014/main" id="{40121D96-623A-BF48-8D9A-FC91B35900FB}"/>
                  </a:ext>
                </a:extLst>
              </p:cNvPr>
              <p:cNvPicPr preferRelativeResize="0"/>
              <p:nvPr/>
            </p:nvPicPr>
            <p:blipFill>
              <a:blip r:embed="rId14">
                <a:alphaModFix/>
              </a:blip>
              <a:stretch>
                <a:fillRect/>
              </a:stretch>
            </p:blipFill>
            <p:spPr>
              <a:xfrm>
                <a:off x="3627581" y="2412000"/>
                <a:ext cx="696394" cy="7473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0" name="Google Shape;285;p26">
                <a:extLst>
                  <a:ext uri="{FF2B5EF4-FFF2-40B4-BE49-F238E27FC236}">
                    <a16:creationId xmlns:a16="http://schemas.microsoft.com/office/drawing/2014/main" id="{703045DC-281D-B249-9025-B7CE56007ED7}"/>
                  </a:ext>
                </a:extLst>
              </p:cNvPr>
              <p:cNvPicPr preferRelativeResize="0"/>
              <p:nvPr/>
            </p:nvPicPr>
            <p:blipFill>
              <a:blip r:embed="rId15">
                <a:alphaModFix/>
              </a:blip>
              <a:stretch>
                <a:fillRect/>
              </a:stretch>
            </p:blipFill>
            <p:spPr>
              <a:xfrm>
                <a:off x="4383750" y="2412000"/>
                <a:ext cx="751803" cy="7473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1BB5E45-E4B5-E14B-BAF4-1278881D1ADD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4048911" y="2466984"/>
              <a:ext cx="692844" cy="35935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36991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40B41-A77A-D844-A9D9-2E6545B80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Overview &amp; Objectives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C54948E-D059-544D-B75A-91D9CDF0400A}"/>
              </a:ext>
            </a:extLst>
          </p:cNvPr>
          <p:cNvSpPr/>
          <p:nvPr/>
        </p:nvSpPr>
        <p:spPr>
          <a:xfrm>
            <a:off x="5238373" y="1181100"/>
            <a:ext cx="3627331" cy="315383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E4289CB-7D35-334F-BB5B-F3F87EE13F27}"/>
              </a:ext>
            </a:extLst>
          </p:cNvPr>
          <p:cNvSpPr/>
          <p:nvPr/>
        </p:nvSpPr>
        <p:spPr>
          <a:xfrm>
            <a:off x="5338917" y="1327012"/>
            <a:ext cx="3426243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0000"/>
                </a:solidFill>
                <a:latin typeface="Helvetica" pitchFamily="2" charset="0"/>
              </a:rPr>
              <a:t>Quick Notes: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Helvetica" pitchFamily="2" charset="0"/>
              </a:rPr>
              <a:t>All Video Lectures have been pre-recorded by Dr. Robert Slater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Helvetica" pitchFamily="2" charset="0"/>
              </a:rPr>
              <a:t>All questions related to the course materials, syllabus, and grading should be sent to (</a:t>
            </a:r>
            <a:r>
              <a:rPr lang="en-US" sz="1400" dirty="0" err="1">
                <a:solidFill>
                  <a:srgbClr val="000000"/>
                </a:solidFill>
                <a:latin typeface="Helvetica" pitchFamily="2" charset="0"/>
              </a:rPr>
              <a:t>bablanchard@smu.edu</a:t>
            </a:r>
            <a:r>
              <a:rPr lang="en-US" sz="1400" dirty="0">
                <a:solidFill>
                  <a:srgbClr val="000000"/>
                </a:solidFill>
                <a:latin typeface="Helvetica" pitchFamily="2" charset="0"/>
              </a:rPr>
              <a:t>) where I will respond within 24-hours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Helvetica" pitchFamily="2" charset="0"/>
              </a:rPr>
              <a:t>I’m here to help – but I can’t help if you don’t ask – do not be shy!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Helvetica" pitchFamily="2" charset="0"/>
              </a:rPr>
              <a:t>Every detail of the course can be found in the Syllabus – please read it.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88BC0C2-9B74-6044-BA4E-E3035B3EB1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444" y="1181100"/>
            <a:ext cx="4512213" cy="148034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7B07A62-7C29-DE4C-853A-C9F759D4B0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840" y="2821825"/>
            <a:ext cx="4512213" cy="1438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270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40B41-A77A-D844-A9D9-2E6545B80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Assignments &amp; Grading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BB64377-6D76-A041-ABFE-612311C6994C}"/>
              </a:ext>
            </a:extLst>
          </p:cNvPr>
          <p:cNvSpPr/>
          <p:nvPr/>
        </p:nvSpPr>
        <p:spPr>
          <a:xfrm>
            <a:off x="5111985" y="1181100"/>
            <a:ext cx="3753720" cy="309670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38EE68-9B64-6943-AFC2-B87A5B870B44}"/>
              </a:ext>
            </a:extLst>
          </p:cNvPr>
          <p:cNvSpPr txBox="1"/>
          <p:nvPr/>
        </p:nvSpPr>
        <p:spPr>
          <a:xfrm>
            <a:off x="5111984" y="1326504"/>
            <a:ext cx="3714116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0000"/>
                </a:solidFill>
                <a:latin typeface="Helvetica" pitchFamily="2" charset="0"/>
              </a:rPr>
              <a:t>Quick Notes: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Helvetica" pitchFamily="2" charset="0"/>
              </a:rPr>
              <a:t>All assignments can (and should) be completed in groups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000000"/>
                </a:solidFill>
                <a:latin typeface="Helvetica" pitchFamily="2" charset="0"/>
              </a:rPr>
              <a:t>Case studies </a:t>
            </a:r>
            <a:r>
              <a:rPr lang="en-US" sz="1400" dirty="0">
                <a:solidFill>
                  <a:srgbClr val="000000"/>
                </a:solidFill>
                <a:latin typeface="Helvetica" pitchFamily="2" charset="0"/>
              </a:rPr>
              <a:t>will be due by 11:59pm (central) after our live session (see the calendar on the next slide)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Helvetica" pitchFamily="2" charset="0"/>
              </a:rPr>
              <a:t>Be sure to list each group member at the top of your case submission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000000"/>
                </a:solidFill>
                <a:latin typeface="Helvetica" pitchFamily="2" charset="0"/>
              </a:rPr>
              <a:t>Participation submissions and Quizzes</a:t>
            </a:r>
            <a:r>
              <a:rPr lang="en-US" sz="1400" dirty="0">
                <a:solidFill>
                  <a:srgbClr val="000000"/>
                </a:solidFill>
                <a:latin typeface="Helvetica" pitchFamily="2" charset="0"/>
              </a:rPr>
              <a:t> for the week are due each Thursday by 11:59pm (central)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DC8D76-029F-3046-92FF-DF2F1FF1EC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296" y="1089660"/>
            <a:ext cx="4794084" cy="21132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8000D4F-EC6E-8B46-ABEC-B6CF7010F6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900" y="3188141"/>
            <a:ext cx="4754480" cy="1119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846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40B41-A77A-D844-A9D9-2E6545B80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Calendar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BB64377-6D76-A041-ABFE-612311C6994C}"/>
              </a:ext>
            </a:extLst>
          </p:cNvPr>
          <p:cNvSpPr/>
          <p:nvPr/>
        </p:nvSpPr>
        <p:spPr>
          <a:xfrm>
            <a:off x="5238373" y="1181099"/>
            <a:ext cx="3627331" cy="319211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38EE68-9B64-6943-AFC2-B87A5B870B44}"/>
              </a:ext>
            </a:extLst>
          </p:cNvPr>
          <p:cNvSpPr txBox="1"/>
          <p:nvPr/>
        </p:nvSpPr>
        <p:spPr>
          <a:xfrm>
            <a:off x="5340096" y="1325880"/>
            <a:ext cx="337930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0000"/>
                </a:solidFill>
                <a:latin typeface="Helvetica" pitchFamily="2" charset="0"/>
              </a:rPr>
              <a:t>Quick Notes: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Helvetica" pitchFamily="2" charset="0"/>
              </a:rPr>
              <a:t>All meetings have been scheduled in 2DS and can be accessed through the “Meetings” section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Helvetica" pitchFamily="2" charset="0"/>
              </a:rPr>
              <a:t>There will be a 5-point deduction for each day a case submission is late (submissions more than 2-days late will not be accepted)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Helvetica" pitchFamily="2" charset="0"/>
              </a:rPr>
              <a:t>The Final Case study is worth double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5082813-942E-FA4F-A15D-0BCAC97B8FF1}"/>
              </a:ext>
            </a:extLst>
          </p:cNvPr>
          <p:cNvSpPr/>
          <p:nvPr/>
        </p:nvSpPr>
        <p:spPr>
          <a:xfrm>
            <a:off x="3452826" y="1126669"/>
            <a:ext cx="646981" cy="38025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0A1E7CF-DB2A-D943-A068-99054B1D3B4B}"/>
              </a:ext>
            </a:extLst>
          </p:cNvPr>
          <p:cNvSpPr/>
          <p:nvPr/>
        </p:nvSpPr>
        <p:spPr>
          <a:xfrm>
            <a:off x="408919" y="1238250"/>
            <a:ext cx="646981" cy="876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8191CA1-FA5C-5E47-B367-AF56391018B9}"/>
              </a:ext>
            </a:extLst>
          </p:cNvPr>
          <p:cNvSpPr/>
          <p:nvPr/>
        </p:nvSpPr>
        <p:spPr>
          <a:xfrm>
            <a:off x="453369" y="1528900"/>
            <a:ext cx="646981" cy="876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0D257AD-987B-374E-8F2A-6CE3F8F1F52D}"/>
              </a:ext>
            </a:extLst>
          </p:cNvPr>
          <p:cNvSpPr/>
          <p:nvPr/>
        </p:nvSpPr>
        <p:spPr>
          <a:xfrm>
            <a:off x="427969" y="1801950"/>
            <a:ext cx="646981" cy="876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89EE96D-43B8-8D43-B59C-28B0C7466AC0}"/>
              </a:ext>
            </a:extLst>
          </p:cNvPr>
          <p:cNvSpPr/>
          <p:nvPr/>
        </p:nvSpPr>
        <p:spPr>
          <a:xfrm>
            <a:off x="402569" y="2075000"/>
            <a:ext cx="646981" cy="876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E57B2AE-F4F1-E043-BEF3-1CD67D7C254E}"/>
              </a:ext>
            </a:extLst>
          </p:cNvPr>
          <p:cNvSpPr/>
          <p:nvPr/>
        </p:nvSpPr>
        <p:spPr>
          <a:xfrm>
            <a:off x="377169" y="2348050"/>
            <a:ext cx="646981" cy="876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1EB7BC6-07EA-E34A-B293-B1813722C37D}"/>
              </a:ext>
            </a:extLst>
          </p:cNvPr>
          <p:cNvSpPr/>
          <p:nvPr/>
        </p:nvSpPr>
        <p:spPr>
          <a:xfrm>
            <a:off x="351769" y="2621100"/>
            <a:ext cx="646981" cy="876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430A4FE-16A5-D849-92B5-6E699B061721}"/>
              </a:ext>
            </a:extLst>
          </p:cNvPr>
          <p:cNvSpPr/>
          <p:nvPr/>
        </p:nvSpPr>
        <p:spPr>
          <a:xfrm>
            <a:off x="402569" y="3179900"/>
            <a:ext cx="646981" cy="876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2AD03F1-B679-9E47-A42A-861AB7FEDE3B}"/>
              </a:ext>
            </a:extLst>
          </p:cNvPr>
          <p:cNvSpPr/>
          <p:nvPr/>
        </p:nvSpPr>
        <p:spPr>
          <a:xfrm>
            <a:off x="377169" y="3452950"/>
            <a:ext cx="646981" cy="876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A7CFF8-58CA-794D-9648-DEF7836EC2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900" y="1126669"/>
            <a:ext cx="4640267" cy="3246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439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40B41-A77A-D844-A9D9-2E6545B80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 Grading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BB64377-6D76-A041-ABFE-612311C6994C}"/>
              </a:ext>
            </a:extLst>
          </p:cNvPr>
          <p:cNvSpPr/>
          <p:nvPr/>
        </p:nvSpPr>
        <p:spPr>
          <a:xfrm>
            <a:off x="5238373" y="1181100"/>
            <a:ext cx="3627331" cy="309670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38EE68-9B64-6943-AFC2-B87A5B870B44}"/>
              </a:ext>
            </a:extLst>
          </p:cNvPr>
          <p:cNvSpPr txBox="1"/>
          <p:nvPr/>
        </p:nvSpPr>
        <p:spPr>
          <a:xfrm>
            <a:off x="5340096" y="1325880"/>
            <a:ext cx="3379305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0000"/>
                </a:solidFill>
                <a:latin typeface="Helvetica" pitchFamily="2" charset="0"/>
              </a:rPr>
              <a:t>Quick Notes: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Helvetica" pitchFamily="2" charset="0"/>
              </a:rPr>
              <a:t>I will allow you to form your own groups of up to 3-4 members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Helvetica" pitchFamily="2" charset="0"/>
              </a:rPr>
              <a:t>Please attempt to address group issues amongst yourselves before inviting me into the conversation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Helvetica" pitchFamily="2" charset="0"/>
              </a:rPr>
              <a:t>You are free to change groups throughout the course; just note contributors at the top of each submission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000000"/>
              </a:solidFill>
              <a:latin typeface="Helvetica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E68DBF-DFE8-B74C-AE04-E04C3C3F7CE1}"/>
              </a:ext>
            </a:extLst>
          </p:cNvPr>
          <p:cNvSpPr txBox="1"/>
          <p:nvPr/>
        </p:nvSpPr>
        <p:spPr>
          <a:xfrm>
            <a:off x="317901" y="1181100"/>
            <a:ext cx="4642176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Helvetica" pitchFamily="2" charset="0"/>
              </a:rPr>
              <a:t>I reserve the right to assign individual grades to group members when there is adequate evidence of unequal contributions amongst team members</a:t>
            </a:r>
          </a:p>
          <a:p>
            <a:endParaRPr lang="en-US" sz="1400" dirty="0">
              <a:solidFill>
                <a:srgbClr val="000000"/>
              </a:solidFill>
              <a:latin typeface="Helvetica" pitchFamily="2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Helvetica" pitchFamily="2" charset="0"/>
              </a:rPr>
              <a:t>I will work to provide clear grading feedback with each submission; however, please note that more exhaustive feedback can come through an individual or team Zoom meeting (please feel free to reach out to me should you want to have a more thorough discussion).</a:t>
            </a:r>
          </a:p>
          <a:p>
            <a:endParaRPr lang="en-US" sz="1400" dirty="0">
              <a:solidFill>
                <a:srgbClr val="000000"/>
              </a:solidFill>
              <a:latin typeface="Helvetica" pitchFamily="2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Helvetica" pitchFamily="2" charset="0"/>
              </a:rPr>
              <a:t>Note that this field seldom has “right or wrong” answers – often there are more or less efficient ways to solve a problem.  Said another way, these submissions can be subjective in-nature – my grading may be evident of that reality.</a:t>
            </a:r>
          </a:p>
        </p:txBody>
      </p:sp>
    </p:spTree>
    <p:extLst>
      <p:ext uri="{BB962C8B-B14F-4D97-AF65-F5344CB8AC3E}">
        <p14:creationId xmlns:p14="http://schemas.microsoft.com/office/powerpoint/2010/main" val="2023407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40B41-A77A-D844-A9D9-2E6545B80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Contact Information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BB64377-6D76-A041-ABFE-612311C6994C}"/>
              </a:ext>
            </a:extLst>
          </p:cNvPr>
          <p:cNvSpPr/>
          <p:nvPr/>
        </p:nvSpPr>
        <p:spPr>
          <a:xfrm>
            <a:off x="5238373" y="1181100"/>
            <a:ext cx="3627331" cy="309670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38EE68-9B64-6943-AFC2-B87A5B870B44}"/>
              </a:ext>
            </a:extLst>
          </p:cNvPr>
          <p:cNvSpPr txBox="1"/>
          <p:nvPr/>
        </p:nvSpPr>
        <p:spPr>
          <a:xfrm>
            <a:off x="5340096" y="1325880"/>
            <a:ext cx="3379305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0000"/>
                </a:solidFill>
                <a:latin typeface="Helvetica" pitchFamily="2" charset="0"/>
              </a:rPr>
              <a:t>Quick Notes: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Helvetica" pitchFamily="2" charset="0"/>
              </a:rPr>
              <a:t>For security and privacy, I will not be providing you with my personal cell phone number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Helvetica" pitchFamily="2" charset="0"/>
              </a:rPr>
              <a:t>I will make every effort to monitor my inbox more closely leading up to Project submission deadlines in the event you have an urgent issue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Helvetica" pitchFamily="2" charset="0"/>
              </a:rPr>
              <a:t>I will plan to be available for 30-minutes after each Live Session to assist with any immediate questions you may have or personal matters you may be working through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BD2349-BBEC-5945-842B-46FA193D781D}"/>
              </a:ext>
            </a:extLst>
          </p:cNvPr>
          <p:cNvSpPr txBox="1"/>
          <p:nvPr/>
        </p:nvSpPr>
        <p:spPr>
          <a:xfrm>
            <a:off x="317901" y="1181100"/>
            <a:ext cx="4642176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Helvetica" pitchFamily="2" charset="0"/>
              </a:rPr>
              <a:t>Please contact me at anytime through my SMU email address:</a:t>
            </a:r>
          </a:p>
          <a:p>
            <a:endParaRPr lang="en-US" sz="1400" dirty="0">
              <a:solidFill>
                <a:srgbClr val="000000"/>
              </a:solidFill>
              <a:latin typeface="Helvetica" pitchFamily="2" charset="0"/>
            </a:endParaRPr>
          </a:p>
          <a:p>
            <a:r>
              <a:rPr lang="en-US" sz="1400" b="1" dirty="0">
                <a:solidFill>
                  <a:srgbClr val="000000"/>
                </a:solidFill>
                <a:latin typeface="Helvetica" pitchFamily="2" charset="0"/>
              </a:rPr>
              <a:t>bablanchard@smu.edu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000000"/>
              </a:solidFill>
              <a:latin typeface="Helvetica" pitchFamily="2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Helvetica" pitchFamily="2" charset="0"/>
              </a:rPr>
              <a:t>I will reply to all emails within 24-hours of their receipt (and within hours in most circumstances), however, to assist me in monitoring course-related emails, please add the below prefix to the Subject Line of all emails:</a:t>
            </a:r>
          </a:p>
          <a:p>
            <a:endParaRPr lang="en-US" sz="1400" dirty="0">
              <a:solidFill>
                <a:srgbClr val="000000"/>
              </a:solidFill>
              <a:latin typeface="Helvetica" pitchFamily="2" charset="0"/>
            </a:endParaRPr>
          </a:p>
          <a:p>
            <a:r>
              <a:rPr lang="en-US" sz="1400" b="1" dirty="0">
                <a:solidFill>
                  <a:srgbClr val="000000"/>
                </a:solidFill>
                <a:latin typeface="Helvetica" pitchFamily="2" charset="0"/>
              </a:rPr>
              <a:t>QTW Student – [Additional Subject Context Here]</a:t>
            </a:r>
          </a:p>
          <a:p>
            <a:endParaRPr lang="en-US" sz="1400" b="1" dirty="0">
              <a:solidFill>
                <a:srgbClr val="000000"/>
              </a:solidFill>
              <a:latin typeface="Helvetica" pitchFamily="2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Helvetica" pitchFamily="2" charset="0"/>
              </a:rPr>
              <a:t>All meetings and office hour interactions will take place over Zoom.</a:t>
            </a:r>
          </a:p>
        </p:txBody>
      </p:sp>
    </p:spTree>
    <p:extLst>
      <p:ext uri="{BB962C8B-B14F-4D97-AF65-F5344CB8AC3E}">
        <p14:creationId xmlns:p14="http://schemas.microsoft.com/office/powerpoint/2010/main" val="1004011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604E6FE-D24D-4B40-B629-3C0809742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4545" y="1383526"/>
            <a:ext cx="1706145" cy="2393343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41671C0-3936-8C43-8934-B9E2B4646382}"/>
              </a:ext>
            </a:extLst>
          </p:cNvPr>
          <p:cNvSpPr/>
          <p:nvPr/>
        </p:nvSpPr>
        <p:spPr>
          <a:xfrm>
            <a:off x="3029448" y="1465249"/>
            <a:ext cx="4564049" cy="222567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A40B41-A77A-D844-A9D9-2E6545B80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Words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36E48B-CC89-9248-9B67-1E210FC1D83E}"/>
              </a:ext>
            </a:extLst>
          </p:cNvPr>
          <p:cNvSpPr txBox="1"/>
          <p:nvPr/>
        </p:nvSpPr>
        <p:spPr>
          <a:xfrm>
            <a:off x="3212327" y="1936473"/>
            <a:ext cx="411877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0000"/>
                </a:solidFill>
                <a:latin typeface="Helvetica" pitchFamily="2" charset="0"/>
              </a:rPr>
              <a:t>“All models are wrong</a:t>
            </a:r>
          </a:p>
          <a:p>
            <a:pPr algn="ctr"/>
            <a:r>
              <a:rPr lang="en-US" sz="2800" b="1" dirty="0">
                <a:solidFill>
                  <a:srgbClr val="000000"/>
                </a:solidFill>
                <a:latin typeface="Helvetica" pitchFamily="2" charset="0"/>
              </a:rPr>
              <a:t>but some are useful.”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7F43CD-133D-B540-8B3B-2C998090E901}"/>
              </a:ext>
            </a:extLst>
          </p:cNvPr>
          <p:cNvSpPr txBox="1"/>
          <p:nvPr/>
        </p:nvSpPr>
        <p:spPr>
          <a:xfrm>
            <a:off x="4341337" y="2890580"/>
            <a:ext cx="29181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rgbClr val="000000"/>
                </a:solidFill>
                <a:latin typeface="Helvetica" pitchFamily="2" charset="0"/>
              </a:rPr>
              <a:t>George Box, famous statistician</a:t>
            </a:r>
          </a:p>
        </p:txBody>
      </p:sp>
    </p:spTree>
    <p:extLst>
      <p:ext uri="{BB962C8B-B14F-4D97-AF65-F5344CB8AC3E}">
        <p14:creationId xmlns:p14="http://schemas.microsoft.com/office/powerpoint/2010/main" val="3078911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theme/theme1.xml><?xml version="1.0" encoding="utf-8"?>
<a:theme xmlns:a="http://schemas.openxmlformats.org/drawingml/2006/main" name="--SMU-07.18.18--">
  <a:themeElements>
    <a:clrScheme name="SMU May 2018">
      <a:dk1>
        <a:sysClr val="windowText" lastClr="000000"/>
      </a:dk1>
      <a:lt1>
        <a:sysClr val="window" lastClr="FFFFFF"/>
      </a:lt1>
      <a:dk2>
        <a:srgbClr val="0076D8"/>
      </a:dk2>
      <a:lt2>
        <a:srgbClr val="CDCFCE"/>
      </a:lt2>
      <a:accent1>
        <a:srgbClr val="354C97"/>
      </a:accent1>
      <a:accent2>
        <a:srgbClr val="860000"/>
      </a:accent2>
      <a:accent3>
        <a:srgbClr val="E2D8B9"/>
      </a:accent3>
      <a:accent4>
        <a:srgbClr val="EFB615"/>
      </a:accent4>
      <a:accent5>
        <a:srgbClr val="457E28"/>
      </a:accent5>
      <a:accent6>
        <a:srgbClr val="66695B"/>
      </a:accent6>
      <a:hlink>
        <a:srgbClr val="219BFF"/>
      </a:hlink>
      <a:folHlink>
        <a:srgbClr val="CC0000"/>
      </a:folHlink>
    </a:clrScheme>
    <a:fontScheme name="P-T 2018">
      <a:majorFont>
        <a:latin typeface="Palatino Linotype"/>
        <a:ea typeface=""/>
        <a:cs typeface=""/>
      </a:majorFont>
      <a:minorFont>
        <a:latin typeface="Trebuchet M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niversityTemplate_07.18.18-Blue.pptx" id="{7B2840EA-E972-41B9-AE29-FC969668025C}" vid="{483B4268-7FCC-40BF-996C-1D7489B8C486}"/>
    </a:ext>
  </a:extLst>
</a:theme>
</file>

<file path=ppt/theme/theme2.xml><?xml version="1.0" encoding="utf-8"?>
<a:theme xmlns:a="http://schemas.openxmlformats.org/drawingml/2006/main" name="Office Theme">
  <a:themeElements>
    <a:clrScheme name="SMU May 2018">
      <a:dk1>
        <a:sysClr val="windowText" lastClr="000000"/>
      </a:dk1>
      <a:lt1>
        <a:sysClr val="window" lastClr="FFFFFF"/>
      </a:lt1>
      <a:dk2>
        <a:srgbClr val="0076D8"/>
      </a:dk2>
      <a:lt2>
        <a:srgbClr val="CDCFCE"/>
      </a:lt2>
      <a:accent1>
        <a:srgbClr val="354C97"/>
      </a:accent1>
      <a:accent2>
        <a:srgbClr val="860000"/>
      </a:accent2>
      <a:accent3>
        <a:srgbClr val="E2D8B9"/>
      </a:accent3>
      <a:accent4>
        <a:srgbClr val="EFB615"/>
      </a:accent4>
      <a:accent5>
        <a:srgbClr val="457E28"/>
      </a:accent5>
      <a:accent6>
        <a:srgbClr val="66695B"/>
      </a:accent6>
      <a:hlink>
        <a:srgbClr val="219BFF"/>
      </a:hlink>
      <a:folHlink>
        <a:srgbClr val="CC0000"/>
      </a:folHlink>
    </a:clrScheme>
    <a:fontScheme name="P-T 2018">
      <a:majorFont>
        <a:latin typeface="Palatino Linotype"/>
        <a:ea typeface=""/>
        <a:cs typeface=""/>
      </a:majorFont>
      <a:minorFont>
        <a:latin typeface="Trebuchet M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51854</TotalTime>
  <Words>697</Words>
  <Application>Microsoft Macintosh PowerPoint</Application>
  <PresentationFormat>On-screen Show (16:9)</PresentationFormat>
  <Paragraphs>66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Arial</vt:lpstr>
      <vt:lpstr>Calibri</vt:lpstr>
      <vt:lpstr>Georgia</vt:lpstr>
      <vt:lpstr>Helvetica</vt:lpstr>
      <vt:lpstr>Palatino Linotype</vt:lpstr>
      <vt:lpstr>Trebuchet MS</vt:lpstr>
      <vt:lpstr>--SMU-07.18.18--</vt:lpstr>
      <vt:lpstr>DS 7333 –  Quantifying the World</vt:lpstr>
      <vt:lpstr>Welcome to Quantifying the World</vt:lpstr>
      <vt:lpstr>About Me</vt:lpstr>
      <vt:lpstr>Course Overview &amp; Objectives</vt:lpstr>
      <vt:lpstr>Assignments &amp; Grading</vt:lpstr>
      <vt:lpstr>Course Calendar</vt:lpstr>
      <vt:lpstr>Group Grading</vt:lpstr>
      <vt:lpstr>Contact Information</vt:lpstr>
      <vt:lpstr>Final Words</vt:lpstr>
    </vt:vector>
  </TitlesOfParts>
  <Company>Southern Methodist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O'Berg, Gary</dc:creator>
  <cp:lastModifiedBy>Bradley Blanchard (US)</cp:lastModifiedBy>
  <cp:revision>482</cp:revision>
  <cp:lastPrinted>2018-03-23T14:39:46Z</cp:lastPrinted>
  <dcterms:created xsi:type="dcterms:W3CDTF">2016-06-08T17:45:18Z</dcterms:created>
  <dcterms:modified xsi:type="dcterms:W3CDTF">2021-08-25T03:08:52Z</dcterms:modified>
</cp:coreProperties>
</file>